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7" r:id="rId2"/>
    <p:sldId id="258" r:id="rId3"/>
    <p:sldId id="260" r:id="rId4"/>
    <p:sldId id="264" r:id="rId5"/>
    <p:sldId id="266" r:id="rId6"/>
    <p:sldId id="267" r:id="rId7"/>
    <p:sldId id="314" r:id="rId8"/>
    <p:sldId id="268" r:id="rId9"/>
    <p:sldId id="270" r:id="rId10"/>
    <p:sldId id="315" r:id="rId11"/>
    <p:sldId id="320" r:id="rId12"/>
    <p:sldId id="319" r:id="rId13"/>
    <p:sldId id="274" r:id="rId14"/>
    <p:sldId id="321" r:id="rId15"/>
    <p:sldId id="322" r:id="rId16"/>
    <p:sldId id="278" r:id="rId17"/>
    <p:sldId id="316" r:id="rId18"/>
    <p:sldId id="280" r:id="rId19"/>
    <p:sldId id="313"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10000"/>
      </a:lnSpc>
      <a:spcBef>
        <a:spcPts val="0"/>
      </a:spcBef>
      <a:spcAft>
        <a:spcPts val="0"/>
      </a:spcAft>
      <a:buClrTx/>
      <a:buSzTx/>
      <a:buFontTx/>
      <a:buNone/>
      <a:tabLst/>
      <a:defRPr kumimoji="0"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defRPr>
    </a:lvl1pPr>
    <a:lvl2pPr marL="0" marR="0" indent="0" algn="l" defTabSz="825500" rtl="0" fontAlgn="auto" latinLnBrk="0" hangingPunct="0">
      <a:lnSpc>
        <a:spcPct val="110000"/>
      </a:lnSpc>
      <a:spcBef>
        <a:spcPts val="0"/>
      </a:spcBef>
      <a:spcAft>
        <a:spcPts val="0"/>
      </a:spcAft>
      <a:buClrTx/>
      <a:buSzTx/>
      <a:buFontTx/>
      <a:buNone/>
      <a:tabLst/>
      <a:defRPr kumimoji="0"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defRPr>
    </a:lvl2pPr>
    <a:lvl3pPr marL="0" marR="0" indent="0" algn="l" defTabSz="825500" rtl="0" fontAlgn="auto" latinLnBrk="0" hangingPunct="0">
      <a:lnSpc>
        <a:spcPct val="110000"/>
      </a:lnSpc>
      <a:spcBef>
        <a:spcPts val="0"/>
      </a:spcBef>
      <a:spcAft>
        <a:spcPts val="0"/>
      </a:spcAft>
      <a:buClrTx/>
      <a:buSzTx/>
      <a:buFontTx/>
      <a:buNone/>
      <a:tabLst/>
      <a:defRPr kumimoji="0"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defRPr>
    </a:lvl3pPr>
    <a:lvl4pPr marL="0" marR="0" indent="0" algn="l" defTabSz="825500" rtl="0" fontAlgn="auto" latinLnBrk="0" hangingPunct="0">
      <a:lnSpc>
        <a:spcPct val="110000"/>
      </a:lnSpc>
      <a:spcBef>
        <a:spcPts val="0"/>
      </a:spcBef>
      <a:spcAft>
        <a:spcPts val="0"/>
      </a:spcAft>
      <a:buClrTx/>
      <a:buSzTx/>
      <a:buFontTx/>
      <a:buNone/>
      <a:tabLst/>
      <a:defRPr kumimoji="0"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defRPr>
    </a:lvl4pPr>
    <a:lvl5pPr marL="0" marR="0" indent="0" algn="l" defTabSz="825500" rtl="0" fontAlgn="auto" latinLnBrk="0" hangingPunct="0">
      <a:lnSpc>
        <a:spcPct val="110000"/>
      </a:lnSpc>
      <a:spcBef>
        <a:spcPts val="0"/>
      </a:spcBef>
      <a:spcAft>
        <a:spcPts val="0"/>
      </a:spcAft>
      <a:buClrTx/>
      <a:buSzTx/>
      <a:buFontTx/>
      <a:buNone/>
      <a:tabLst/>
      <a:defRPr kumimoji="0"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defRPr>
    </a:lvl5pPr>
    <a:lvl6pPr marL="0" marR="0" indent="0" algn="l" defTabSz="825500" rtl="0" fontAlgn="auto" latinLnBrk="0" hangingPunct="0">
      <a:lnSpc>
        <a:spcPct val="110000"/>
      </a:lnSpc>
      <a:spcBef>
        <a:spcPts val="0"/>
      </a:spcBef>
      <a:spcAft>
        <a:spcPts val="0"/>
      </a:spcAft>
      <a:buClrTx/>
      <a:buSzTx/>
      <a:buFontTx/>
      <a:buNone/>
      <a:tabLst/>
      <a:defRPr kumimoji="0"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defRPr>
    </a:lvl6pPr>
    <a:lvl7pPr marL="0" marR="0" indent="0" algn="l" defTabSz="825500" rtl="0" fontAlgn="auto" latinLnBrk="0" hangingPunct="0">
      <a:lnSpc>
        <a:spcPct val="110000"/>
      </a:lnSpc>
      <a:spcBef>
        <a:spcPts val="0"/>
      </a:spcBef>
      <a:spcAft>
        <a:spcPts val="0"/>
      </a:spcAft>
      <a:buClrTx/>
      <a:buSzTx/>
      <a:buFontTx/>
      <a:buNone/>
      <a:tabLst/>
      <a:defRPr kumimoji="0"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defRPr>
    </a:lvl7pPr>
    <a:lvl8pPr marL="0" marR="0" indent="0" algn="l" defTabSz="825500" rtl="0" fontAlgn="auto" latinLnBrk="0" hangingPunct="0">
      <a:lnSpc>
        <a:spcPct val="110000"/>
      </a:lnSpc>
      <a:spcBef>
        <a:spcPts val="0"/>
      </a:spcBef>
      <a:spcAft>
        <a:spcPts val="0"/>
      </a:spcAft>
      <a:buClrTx/>
      <a:buSzTx/>
      <a:buFontTx/>
      <a:buNone/>
      <a:tabLst/>
      <a:defRPr kumimoji="0"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defRPr>
    </a:lvl8pPr>
    <a:lvl9pPr marL="0" marR="0" indent="0" algn="l" defTabSz="825500" rtl="0" fontAlgn="auto" latinLnBrk="0" hangingPunct="0">
      <a:lnSpc>
        <a:spcPct val="110000"/>
      </a:lnSpc>
      <a:spcBef>
        <a:spcPts val="0"/>
      </a:spcBef>
      <a:spcAft>
        <a:spcPts val="0"/>
      </a:spcAft>
      <a:buClrTx/>
      <a:buSzTx/>
      <a:buFontTx/>
      <a:buNone/>
      <a:tabLst/>
      <a:defRPr kumimoji="0"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1F2FF"/>
    <a:srgbClr val="4B6D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n" i="on">
        <a:fontRef idx="minor">
          <a:schemeClr val="accent4">
            <a:hueOff val="2021612"/>
            <a:satOff val="-86562"/>
            <a:lumOff val="52470"/>
          </a:schemeClr>
        </a:fontRef>
        <a:schemeClr val="accent4">
          <a:hueOff val="2021612"/>
          <a:satOff val="-86562"/>
          <a:lumOff val="52470"/>
        </a:schemeClr>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D2E8"/>
          </a:solidFill>
        </a:fill>
      </a:tcStyle>
    </a:wholeTbl>
    <a:band2H>
      <a:tcTxStyle/>
      <a:tcStyle>
        <a:tcBdr/>
        <a:fill>
          <a:solidFill>
            <a:srgbClr val="E6EAF4"/>
          </a:solidFill>
        </a:fill>
      </a:tcStyle>
    </a:band2H>
    <a:firstCol>
      <a:tcTxStyle b="on" i="on">
        <a:fontRef idx="minor">
          <a:srgbClr val="FFFFFF"/>
        </a:fontRef>
        <a:srgbClr val="FFFFFF"/>
      </a:tcTxStyle>
      <a:tcStyle>
        <a:tcBdr>
          <a:left>
            <a:ln w="12700" cap="flat">
              <a:solidFill>
                <a:srgbClr val="FFFFFF"/>
              </a:solidFill>
              <a:prstDash val="solid"/>
              <a:bevel/>
            </a:ln>
          </a:left>
          <a:right>
            <a:ln w="381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82" autoAdjust="0"/>
    <p:restoredTop sz="96069"/>
  </p:normalViewPr>
  <p:slideViewPr>
    <p:cSldViewPr snapToGrid="0" snapToObjects="1">
      <p:cViewPr varScale="1">
        <p:scale>
          <a:sx n="34" d="100"/>
          <a:sy n="34" d="100"/>
        </p:scale>
        <p:origin x="618" y="9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40" d="100"/>
          <a:sy n="140" d="100"/>
        </p:scale>
        <p:origin x="2232"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4944B1-34B3-8D40-820B-6EE95328B69D}" type="datetimeFigureOut">
              <a:rPr lang="en-US" smtClean="0"/>
              <a:t>6/20/2018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03A22F-3D0D-E548-B167-CF1193311704}" type="slidenum">
              <a:rPr lang="en-US" smtClean="0"/>
              <a:t>‹#›</a:t>
            </a:fld>
            <a:endParaRPr lang="en-US"/>
          </a:p>
        </p:txBody>
      </p:sp>
    </p:spTree>
    <p:extLst>
      <p:ext uri="{BB962C8B-B14F-4D97-AF65-F5344CB8AC3E}">
        <p14:creationId xmlns:p14="http://schemas.microsoft.com/office/powerpoint/2010/main" val="10311538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72" name="Shape 872"/>
          <p:cNvSpPr>
            <a:spLocks noGrp="1" noRot="1" noChangeAspect="1"/>
          </p:cNvSpPr>
          <p:nvPr>
            <p:ph type="sldImg"/>
          </p:nvPr>
        </p:nvSpPr>
        <p:spPr>
          <a:xfrm>
            <a:off x="1143000" y="685800"/>
            <a:ext cx="4572000" cy="3429000"/>
          </a:xfrm>
          <a:prstGeom prst="rect">
            <a:avLst/>
          </a:prstGeom>
        </p:spPr>
        <p:txBody>
          <a:bodyPr/>
          <a:lstStyle/>
          <a:p>
            <a:endParaRPr/>
          </a:p>
        </p:txBody>
      </p:sp>
      <p:sp>
        <p:nvSpPr>
          <p:cNvPr id="873" name="Shape 87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72283617"/>
      </p:ext>
    </p:extLst>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Intro">
    <p:bg>
      <p:bgPr>
        <a:solidFill>
          <a:srgbClr val="4B6EA9"/>
        </a:solidFill>
        <a:effectLst/>
      </p:bgPr>
    </p:bg>
    <p:spTree>
      <p:nvGrpSpPr>
        <p:cNvPr id="1" name=""/>
        <p:cNvGrpSpPr/>
        <p:nvPr/>
      </p:nvGrpSpPr>
      <p:grpSpPr>
        <a:xfrm>
          <a:off x="0" y="0"/>
          <a:ext cx="0" cy="0"/>
          <a:chOff x="0" y="0"/>
          <a:chExt cx="0" cy="0"/>
        </a:xfrm>
      </p:grpSpPr>
      <p:pic>
        <p:nvPicPr>
          <p:cNvPr id="33" name="FDC_illustrative pattern-White-01.png"/>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2844800" y="-2606394"/>
            <a:ext cx="30073600" cy="16678074"/>
          </a:xfrm>
          <a:prstGeom prst="rect">
            <a:avLst/>
          </a:prstGeom>
          <a:ln w="12700">
            <a:miter lim="400000"/>
          </a:ln>
        </p:spPr>
      </p:pic>
      <p:sp>
        <p:nvSpPr>
          <p:cNvPr id="34" name="Shape 34"/>
          <p:cNvSpPr/>
          <p:nvPr/>
        </p:nvSpPr>
        <p:spPr>
          <a:xfrm>
            <a:off x="24446514" y="9043472"/>
            <a:ext cx="2671101" cy="526545"/>
          </a:xfrm>
          <a:prstGeom prst="rect">
            <a:avLst/>
          </a:prstGeom>
          <a:ln w="12700">
            <a:solidFill>
              <a:schemeClr val="accent3">
                <a:hueOff val="7991561"/>
                <a:satOff val="27204"/>
                <a:alpha val="80000"/>
              </a:schemeClr>
            </a:solidFill>
            <a:bevel/>
          </a:ln>
        </p:spPr>
        <p:txBody>
          <a:bodyPr lIns="71435" tIns="71435" rIns="71435" bIns="71435" anchor="ctr"/>
          <a:lstStyle/>
          <a:p>
            <a:endParaRPr/>
          </a:p>
        </p:txBody>
      </p:sp>
      <p:grpSp>
        <p:nvGrpSpPr>
          <p:cNvPr id="49" name="Group 49"/>
          <p:cNvGrpSpPr/>
          <p:nvPr/>
        </p:nvGrpSpPr>
        <p:grpSpPr>
          <a:xfrm>
            <a:off x="5551990" y="15202771"/>
            <a:ext cx="12941353" cy="6191273"/>
            <a:chOff x="0" y="0"/>
            <a:chExt cx="12941352" cy="6191272"/>
          </a:xfrm>
        </p:grpSpPr>
        <p:sp>
          <p:nvSpPr>
            <p:cNvPr id="35" name="Shape 35"/>
            <p:cNvSpPr/>
            <p:nvPr/>
          </p:nvSpPr>
          <p:spPr>
            <a:xfrm>
              <a:off x="5335796" y="0"/>
              <a:ext cx="4075096"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sp>
          <p:nvSpPr>
            <p:cNvPr id="36" name="Shape 36"/>
            <p:cNvSpPr/>
            <p:nvPr/>
          </p:nvSpPr>
          <p:spPr>
            <a:xfrm>
              <a:off x="2336679" y="723534"/>
              <a:ext cx="10604674" cy="384664"/>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sp>
          <p:nvSpPr>
            <p:cNvPr id="37" name="Shape 37"/>
            <p:cNvSpPr/>
            <p:nvPr/>
          </p:nvSpPr>
          <p:spPr>
            <a:xfrm>
              <a:off x="0" y="0"/>
              <a:ext cx="2096488"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sp>
          <p:nvSpPr>
            <p:cNvPr id="38" name="Shape 38"/>
            <p:cNvSpPr/>
            <p:nvPr/>
          </p:nvSpPr>
          <p:spPr>
            <a:xfrm>
              <a:off x="10901460" y="1447070"/>
              <a:ext cx="1951355"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sp>
          <p:nvSpPr>
            <p:cNvPr id="39" name="Shape 39"/>
            <p:cNvSpPr/>
            <p:nvPr/>
          </p:nvSpPr>
          <p:spPr>
            <a:xfrm>
              <a:off x="835430" y="1447070"/>
              <a:ext cx="3170507"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sp>
          <p:nvSpPr>
            <p:cNvPr id="40" name="Shape 40"/>
            <p:cNvSpPr/>
            <p:nvPr/>
          </p:nvSpPr>
          <p:spPr>
            <a:xfrm>
              <a:off x="4571567" y="1447070"/>
              <a:ext cx="4453689"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sp>
          <p:nvSpPr>
            <p:cNvPr id="41" name="Shape 41"/>
            <p:cNvSpPr/>
            <p:nvPr/>
          </p:nvSpPr>
          <p:spPr>
            <a:xfrm>
              <a:off x="835430" y="2625928"/>
              <a:ext cx="5951273"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sp>
          <p:nvSpPr>
            <p:cNvPr id="42" name="Shape 42"/>
            <p:cNvSpPr/>
            <p:nvPr/>
          </p:nvSpPr>
          <p:spPr>
            <a:xfrm>
              <a:off x="7341920" y="2625928"/>
              <a:ext cx="799710"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sp>
          <p:nvSpPr>
            <p:cNvPr id="43" name="Shape 43"/>
            <p:cNvSpPr/>
            <p:nvPr/>
          </p:nvSpPr>
          <p:spPr>
            <a:xfrm>
              <a:off x="8996796" y="2625928"/>
              <a:ext cx="2618412"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sp>
          <p:nvSpPr>
            <p:cNvPr id="44" name="Shape 44"/>
            <p:cNvSpPr/>
            <p:nvPr/>
          </p:nvSpPr>
          <p:spPr>
            <a:xfrm>
              <a:off x="3806622" y="3922902"/>
              <a:ext cx="9134731"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sp>
          <p:nvSpPr>
            <p:cNvPr id="45" name="Shape 45"/>
            <p:cNvSpPr/>
            <p:nvPr/>
          </p:nvSpPr>
          <p:spPr>
            <a:xfrm>
              <a:off x="278756" y="4864755"/>
              <a:ext cx="3170507"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sp>
          <p:nvSpPr>
            <p:cNvPr id="46" name="Shape 46"/>
            <p:cNvSpPr/>
            <p:nvPr/>
          </p:nvSpPr>
          <p:spPr>
            <a:xfrm>
              <a:off x="4480144" y="4864755"/>
              <a:ext cx="4453689"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sp>
          <p:nvSpPr>
            <p:cNvPr id="47" name="Shape 47"/>
            <p:cNvSpPr/>
            <p:nvPr/>
          </p:nvSpPr>
          <p:spPr>
            <a:xfrm>
              <a:off x="5763289" y="5806609"/>
              <a:ext cx="4453689" cy="384664"/>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sp>
          <p:nvSpPr>
            <p:cNvPr id="48" name="Shape 48"/>
            <p:cNvSpPr/>
            <p:nvPr/>
          </p:nvSpPr>
          <p:spPr>
            <a:xfrm>
              <a:off x="835430" y="5806609"/>
              <a:ext cx="4453689" cy="384664"/>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gr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17000" y="3505238"/>
            <a:ext cx="5998279" cy="5998279"/>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Grey Outline">
    <p:spTree>
      <p:nvGrpSpPr>
        <p:cNvPr id="1" name=""/>
        <p:cNvGrpSpPr/>
        <p:nvPr/>
      </p:nvGrpSpPr>
      <p:grpSpPr>
        <a:xfrm>
          <a:off x="0" y="0"/>
          <a:ext cx="0" cy="0"/>
          <a:chOff x="0" y="0"/>
          <a:chExt cx="0" cy="0"/>
        </a:xfrm>
      </p:grpSpPr>
      <p:sp>
        <p:nvSpPr>
          <p:cNvPr id="387" name="Shape 387"/>
          <p:cNvSpPr/>
          <p:nvPr/>
        </p:nvSpPr>
        <p:spPr>
          <a:xfrm>
            <a:off x="-28268" y="1317877"/>
            <a:ext cx="24440537" cy="12451108"/>
          </a:xfrm>
          <a:prstGeom prst="rect">
            <a:avLst/>
          </a:prstGeom>
          <a:solidFill>
            <a:srgbClr val="E8E8ED"/>
          </a:solidFill>
          <a:ln w="12700">
            <a:miter lim="400000"/>
          </a:ln>
        </p:spPr>
        <p:txBody>
          <a:bodyPr lIns="71435" tIns="71435" rIns="71435" bIns="71435" anchor="ctr"/>
          <a:lstStyle/>
          <a:p>
            <a:endParaRPr/>
          </a:p>
        </p:txBody>
      </p:sp>
      <p:sp>
        <p:nvSpPr>
          <p:cNvPr id="388" name="Shape 388"/>
          <p:cNvSpPr/>
          <p:nvPr/>
        </p:nvSpPr>
        <p:spPr>
          <a:xfrm>
            <a:off x="-203268" y="-325780"/>
            <a:ext cx="24790536" cy="1693049"/>
          </a:xfrm>
          <a:prstGeom prst="rect">
            <a:avLst/>
          </a:prstGeom>
          <a:solidFill>
            <a:schemeClr val="accent4">
              <a:hueOff val="2021612"/>
              <a:satOff val="-86562"/>
              <a:lumOff val="52470"/>
            </a:schemeClr>
          </a:solidFill>
          <a:ln w="12700">
            <a:miter lim="400000"/>
          </a:ln>
        </p:spPr>
        <p:txBody>
          <a:bodyPr lIns="71435" tIns="71435" rIns="71435" bIns="71435" anchor="ctr"/>
          <a:lstStyle/>
          <a:p>
            <a:pPr>
              <a:defRPr>
                <a:solidFill>
                  <a:srgbClr val="FFFFFF"/>
                </a:solidFill>
              </a:defRPr>
            </a:pPr>
            <a:endParaRPr/>
          </a:p>
        </p:txBody>
      </p:sp>
      <p:sp>
        <p:nvSpPr>
          <p:cNvPr id="389" name="Shape 389"/>
          <p:cNvSpPr>
            <a:spLocks noGrp="1"/>
          </p:cNvSpPr>
          <p:nvPr>
            <p:ph type="body" sz="quarter" idx="13"/>
          </p:nvPr>
        </p:nvSpPr>
        <p:spPr>
          <a:xfrm>
            <a:off x="1588159" y="3088130"/>
            <a:ext cx="8385621" cy="830640"/>
          </a:xfrm>
          <a:prstGeom prst="rect">
            <a:avLst/>
          </a:prstGeom>
        </p:spPr>
        <p:txBody>
          <a:bodyPr wrap="none" anchor="ctr">
            <a:spAutoFit/>
          </a:bodyPr>
          <a:lstStyle>
            <a:lvl1pPr defTabSz="584200">
              <a:lnSpc>
                <a:spcPct val="100000"/>
              </a:lnSpc>
              <a:defRPr sz="5500">
                <a:solidFill>
                  <a:srgbClr val="3B5997"/>
                </a:solidFill>
                <a:latin typeface="Helvetica Neue Light"/>
                <a:ea typeface="Helvetica Neue Light"/>
                <a:cs typeface="Helvetica Neue Light"/>
                <a:sym typeface="Helvetica Neue Light"/>
              </a:defRPr>
            </a:lvl1pPr>
          </a:lstStyle>
          <a:p>
            <a:r>
              <a:t>Slide header sentence here </a:t>
            </a:r>
          </a:p>
        </p:txBody>
      </p:sp>
      <p:sp>
        <p:nvSpPr>
          <p:cNvPr id="390" name="Shape 390"/>
          <p:cNvSpPr>
            <a:spLocks noGrp="1"/>
          </p:cNvSpPr>
          <p:nvPr>
            <p:ph type="body" sz="quarter" idx="14"/>
          </p:nvPr>
        </p:nvSpPr>
        <p:spPr>
          <a:xfrm>
            <a:off x="1588159" y="4030471"/>
            <a:ext cx="6319712" cy="520508"/>
          </a:xfrm>
          <a:prstGeom prst="rect">
            <a:avLst/>
          </a:prstGeom>
        </p:spPr>
        <p:txBody>
          <a:bodyPr wrap="none" anchor="ctr">
            <a:spAutoFit/>
          </a:bodyPr>
          <a:lstStyle>
            <a:lvl1pPr>
              <a:lnSpc>
                <a:spcPct val="110000"/>
              </a:lnSpc>
              <a:defRPr sz="3500">
                <a:solidFill>
                  <a:srgbClr val="555555"/>
                </a:solidFill>
                <a:latin typeface="Helvetica Neue Light"/>
                <a:ea typeface="Helvetica Neue Light"/>
                <a:cs typeface="Helvetica Neue Light"/>
                <a:sym typeface="Helvetica Neue Light"/>
              </a:defRPr>
            </a:lvl1pPr>
          </a:lstStyle>
          <a:p>
            <a:r>
              <a:t>Slide subtitle sentence goes here</a:t>
            </a:r>
          </a:p>
        </p:txBody>
      </p:sp>
      <p:sp>
        <p:nvSpPr>
          <p:cNvPr id="391" name="Shape 391"/>
          <p:cNvSpPr>
            <a:spLocks noGrp="1"/>
          </p:cNvSpPr>
          <p:nvPr>
            <p:ph type="body" sz="half" idx="15"/>
          </p:nvPr>
        </p:nvSpPr>
        <p:spPr>
          <a:xfrm>
            <a:off x="2814592" y="5639631"/>
            <a:ext cx="17707860" cy="4488773"/>
          </a:xfrm>
          <a:prstGeom prst="rect">
            <a:avLst/>
          </a:prstGeom>
        </p:spPr>
        <p:txBody>
          <a:bodyPr>
            <a:spAutoFit/>
          </a:bodyPr>
          <a:lstStyle>
            <a:lvl1pPr>
              <a:lnSpc>
                <a:spcPct val="150000"/>
              </a:lnSpc>
              <a:defRPr sz="3500">
                <a:solidFill>
                  <a:srgbClr val="555555"/>
                </a:solidFill>
                <a:latin typeface="Helvetica Neue Light"/>
                <a:ea typeface="Helvetica Neue Light"/>
                <a:cs typeface="Helvetica Neue Light"/>
                <a:sym typeface="Helvetica Neue Light"/>
              </a:defRPr>
            </a:lvl1pPr>
          </a:lstStyle>
          <a:p>
            <a:r>
              <a:t>Lorem ipsum dolor sit amet, consectetur adipiscing elit. Morbi iaculis vehicula lacus, nec sollicitudin tortor. Nam id ante aliquam, fringilla libero vel, tincidunt lacus. Phasellus ac est blandit, commodo ex eu, consectetur lorem. Lorem ipsum dolor sit amet, consectetur adipiscing elit. Duis non iaculis leo. Mauris ullamcorper porta posuere. Cras orci augue, dapibus at arcu vitae, porttitor dignissim odio. Donec ut orci nibh.</a:t>
            </a:r>
          </a:p>
        </p:txBody>
      </p:sp>
      <p:sp>
        <p:nvSpPr>
          <p:cNvPr id="392" name="Shape 392"/>
          <p:cNvSpPr>
            <a:spLocks noGrp="1"/>
          </p:cNvSpPr>
          <p:nvPr>
            <p:ph type="body" sz="quarter" idx="16"/>
          </p:nvPr>
        </p:nvSpPr>
        <p:spPr>
          <a:xfrm>
            <a:off x="612274" y="461432"/>
            <a:ext cx="2380616" cy="482601"/>
          </a:xfrm>
          <a:prstGeom prst="rect">
            <a:avLst/>
          </a:prstGeom>
        </p:spPr>
        <p:txBody>
          <a:bodyPr wrap="none" anchor="ctr">
            <a:spAutoFit/>
          </a:bodyPr>
          <a:lstStyle>
            <a:lvl1pPr defTabSz="584200">
              <a:lnSpc>
                <a:spcPct val="100000"/>
              </a:lnSpc>
              <a:defRPr sz="3000" spc="29">
                <a:solidFill>
                  <a:srgbClr val="555555"/>
                </a:solidFill>
                <a:latin typeface="Helvetica Neue Light"/>
                <a:ea typeface="Helvetica Neue Light"/>
                <a:cs typeface="Helvetica Neue Light"/>
                <a:sym typeface="Helvetica Neue Light"/>
              </a:defRPr>
            </a:lvl1pPr>
          </a:lstStyle>
          <a:p>
            <a:r>
              <a:t>Section Name</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Grey Outline Bullets">
    <p:spTree>
      <p:nvGrpSpPr>
        <p:cNvPr id="1" name=""/>
        <p:cNvGrpSpPr/>
        <p:nvPr/>
      </p:nvGrpSpPr>
      <p:grpSpPr>
        <a:xfrm>
          <a:off x="0" y="0"/>
          <a:ext cx="0" cy="0"/>
          <a:chOff x="0" y="0"/>
          <a:chExt cx="0" cy="0"/>
        </a:xfrm>
      </p:grpSpPr>
      <p:sp>
        <p:nvSpPr>
          <p:cNvPr id="415" name="Shape 415"/>
          <p:cNvSpPr/>
          <p:nvPr/>
        </p:nvSpPr>
        <p:spPr>
          <a:xfrm>
            <a:off x="-28268" y="1317877"/>
            <a:ext cx="24440537" cy="12451108"/>
          </a:xfrm>
          <a:prstGeom prst="rect">
            <a:avLst/>
          </a:prstGeom>
          <a:solidFill>
            <a:srgbClr val="E8E8ED"/>
          </a:solidFill>
          <a:ln w="12700">
            <a:miter lim="400000"/>
          </a:ln>
        </p:spPr>
        <p:txBody>
          <a:bodyPr lIns="71435" tIns="71435" rIns="71435" bIns="71435" anchor="ctr"/>
          <a:lstStyle/>
          <a:p>
            <a:endParaRPr/>
          </a:p>
        </p:txBody>
      </p:sp>
      <p:sp>
        <p:nvSpPr>
          <p:cNvPr id="416" name="Shape 416"/>
          <p:cNvSpPr/>
          <p:nvPr/>
        </p:nvSpPr>
        <p:spPr>
          <a:xfrm>
            <a:off x="-203268" y="-325780"/>
            <a:ext cx="24790536" cy="1693049"/>
          </a:xfrm>
          <a:prstGeom prst="rect">
            <a:avLst/>
          </a:prstGeom>
          <a:solidFill>
            <a:schemeClr val="accent4">
              <a:hueOff val="2021612"/>
              <a:satOff val="-86562"/>
              <a:lumOff val="52470"/>
            </a:schemeClr>
          </a:solidFill>
          <a:ln w="12700">
            <a:miter lim="400000"/>
          </a:ln>
        </p:spPr>
        <p:txBody>
          <a:bodyPr lIns="71435" tIns="71435" rIns="71435" bIns="71435" anchor="ctr"/>
          <a:lstStyle/>
          <a:p>
            <a:pPr>
              <a:defRPr>
                <a:solidFill>
                  <a:srgbClr val="FFFFFF"/>
                </a:solidFill>
              </a:defRPr>
            </a:pPr>
            <a:endParaRPr/>
          </a:p>
        </p:txBody>
      </p:sp>
      <p:sp>
        <p:nvSpPr>
          <p:cNvPr id="417" name="Shape 417"/>
          <p:cNvSpPr>
            <a:spLocks noGrp="1"/>
          </p:cNvSpPr>
          <p:nvPr>
            <p:ph type="body" sz="quarter" idx="13"/>
          </p:nvPr>
        </p:nvSpPr>
        <p:spPr>
          <a:xfrm>
            <a:off x="2822691" y="5609877"/>
            <a:ext cx="12028577" cy="2311401"/>
          </a:xfrm>
          <a:prstGeom prst="rect">
            <a:avLst/>
          </a:prstGeom>
        </p:spPr>
        <p:txBody>
          <a:bodyPr wrap="none" anchor="ctr">
            <a:spAutoFit/>
          </a:bodyPr>
          <a:lstStyle/>
          <a:p>
            <a:pPr marL="464038" indent="-464038">
              <a:buSzPct val="75000"/>
              <a:buChar char="•"/>
              <a:defRPr sz="3500">
                <a:solidFill>
                  <a:srgbClr val="555555"/>
                </a:solidFill>
                <a:latin typeface="Helvetica Neue Light"/>
                <a:ea typeface="Helvetica Neue Light"/>
                <a:cs typeface="Helvetica Neue Light"/>
                <a:sym typeface="Helvetica Neue Light"/>
              </a:defRPr>
            </a:pPr>
            <a:r>
              <a:t>Lorem ipsum dolor sit amet, consectetur </a:t>
            </a:r>
          </a:p>
          <a:p>
            <a:pPr marL="464038" indent="-464038">
              <a:buSzPct val="75000"/>
              <a:buChar char="•"/>
              <a:defRPr sz="3500">
                <a:solidFill>
                  <a:srgbClr val="555555"/>
                </a:solidFill>
                <a:latin typeface="Helvetica Neue Light"/>
                <a:ea typeface="Helvetica Neue Light"/>
                <a:cs typeface="Helvetica Neue Light"/>
                <a:sym typeface="Helvetica Neue Light"/>
              </a:defRPr>
            </a:pPr>
            <a:r>
              <a:t>Lorem ipsum dolor sit amet, consectetur</a:t>
            </a:r>
          </a:p>
          <a:p>
            <a:pPr marL="464038" indent="-464038">
              <a:buSzPct val="75000"/>
              <a:buChar char="•"/>
              <a:defRPr sz="3500">
                <a:solidFill>
                  <a:srgbClr val="555555"/>
                </a:solidFill>
                <a:latin typeface="Helvetica Neue Light"/>
                <a:ea typeface="Helvetica Neue Light"/>
                <a:cs typeface="Helvetica Neue Light"/>
                <a:sym typeface="Helvetica Neue Light"/>
              </a:defRPr>
            </a:pPr>
            <a:r>
              <a:t>Lorem ipsum dolor sit amet, consectetur</a:t>
            </a:r>
          </a:p>
        </p:txBody>
      </p:sp>
      <p:sp>
        <p:nvSpPr>
          <p:cNvPr id="418" name="Shape 418"/>
          <p:cNvSpPr>
            <a:spLocks noGrp="1"/>
          </p:cNvSpPr>
          <p:nvPr>
            <p:ph type="body" sz="quarter" idx="14"/>
          </p:nvPr>
        </p:nvSpPr>
        <p:spPr>
          <a:xfrm>
            <a:off x="1588159" y="3088130"/>
            <a:ext cx="8385621" cy="830640"/>
          </a:xfrm>
          <a:prstGeom prst="rect">
            <a:avLst/>
          </a:prstGeom>
        </p:spPr>
        <p:txBody>
          <a:bodyPr wrap="none" anchor="ctr">
            <a:spAutoFit/>
          </a:bodyPr>
          <a:lstStyle>
            <a:lvl1pPr defTabSz="584200">
              <a:lnSpc>
                <a:spcPct val="100000"/>
              </a:lnSpc>
              <a:defRPr sz="5500">
                <a:solidFill>
                  <a:srgbClr val="3B5997"/>
                </a:solidFill>
                <a:latin typeface="Helvetica Neue Light"/>
                <a:ea typeface="Helvetica Neue Light"/>
                <a:cs typeface="Helvetica Neue Light"/>
                <a:sym typeface="Helvetica Neue Light"/>
              </a:defRPr>
            </a:lvl1pPr>
          </a:lstStyle>
          <a:p>
            <a:r>
              <a:t>Slide header sentence here </a:t>
            </a:r>
          </a:p>
        </p:txBody>
      </p:sp>
      <p:sp>
        <p:nvSpPr>
          <p:cNvPr id="419" name="Shape 419"/>
          <p:cNvSpPr>
            <a:spLocks noGrp="1"/>
          </p:cNvSpPr>
          <p:nvPr>
            <p:ph type="body" sz="quarter" idx="15"/>
          </p:nvPr>
        </p:nvSpPr>
        <p:spPr>
          <a:xfrm>
            <a:off x="1588159" y="4030471"/>
            <a:ext cx="6319712" cy="520508"/>
          </a:xfrm>
          <a:prstGeom prst="rect">
            <a:avLst/>
          </a:prstGeom>
        </p:spPr>
        <p:txBody>
          <a:bodyPr wrap="none" anchor="ctr">
            <a:spAutoFit/>
          </a:bodyPr>
          <a:lstStyle>
            <a:lvl1pPr>
              <a:lnSpc>
                <a:spcPct val="110000"/>
              </a:lnSpc>
              <a:defRPr sz="3500">
                <a:solidFill>
                  <a:srgbClr val="555555"/>
                </a:solidFill>
                <a:latin typeface="Helvetica Neue Light"/>
                <a:ea typeface="Helvetica Neue Light"/>
                <a:cs typeface="Helvetica Neue Light"/>
                <a:sym typeface="Helvetica Neue Light"/>
              </a:defRPr>
            </a:lvl1pPr>
          </a:lstStyle>
          <a:p>
            <a:r>
              <a:t>Slide subtitle sentence goes here</a:t>
            </a:r>
          </a:p>
        </p:txBody>
      </p:sp>
      <p:sp>
        <p:nvSpPr>
          <p:cNvPr id="420" name="Shape 420"/>
          <p:cNvSpPr>
            <a:spLocks noGrp="1"/>
          </p:cNvSpPr>
          <p:nvPr>
            <p:ph type="body" sz="quarter" idx="16"/>
          </p:nvPr>
        </p:nvSpPr>
        <p:spPr>
          <a:xfrm>
            <a:off x="612274" y="461432"/>
            <a:ext cx="2380616" cy="482601"/>
          </a:xfrm>
          <a:prstGeom prst="rect">
            <a:avLst/>
          </a:prstGeom>
        </p:spPr>
        <p:txBody>
          <a:bodyPr wrap="none" anchor="ctr">
            <a:spAutoFit/>
          </a:bodyPr>
          <a:lstStyle>
            <a:lvl1pPr defTabSz="584200">
              <a:lnSpc>
                <a:spcPct val="100000"/>
              </a:lnSpc>
              <a:defRPr sz="3000" spc="29">
                <a:solidFill>
                  <a:srgbClr val="555555"/>
                </a:solidFill>
                <a:latin typeface="Helvetica Neue Light"/>
                <a:ea typeface="Helvetica Neue Light"/>
                <a:cs typeface="Helvetica Neue Light"/>
                <a:sym typeface="Helvetica Neue Light"/>
              </a:defRPr>
            </a:lvl1pPr>
          </a:lstStyle>
          <a:p>
            <a:r>
              <a:rPr dirty="0"/>
              <a:t>Section Name</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End Slide">
    <p:spTree>
      <p:nvGrpSpPr>
        <p:cNvPr id="1" name=""/>
        <p:cNvGrpSpPr/>
        <p:nvPr/>
      </p:nvGrpSpPr>
      <p:grpSpPr>
        <a:xfrm>
          <a:off x="0" y="0"/>
          <a:ext cx="0" cy="0"/>
          <a:chOff x="0" y="0"/>
          <a:chExt cx="0" cy="0"/>
        </a:xfrm>
      </p:grpSpPr>
      <p:sp>
        <p:nvSpPr>
          <p:cNvPr id="7" name="Shape 825"/>
          <p:cNvSpPr/>
          <p:nvPr userDrawn="1"/>
        </p:nvSpPr>
        <p:spPr>
          <a:xfrm>
            <a:off x="-28268" y="-15221"/>
            <a:ext cx="24440537" cy="13746442"/>
          </a:xfrm>
          <a:prstGeom prst="rect">
            <a:avLst/>
          </a:prstGeom>
          <a:solidFill>
            <a:srgbClr val="4B6EA9"/>
          </a:solidFill>
          <a:ln w="12700">
            <a:miter lim="400000"/>
          </a:ln>
        </p:spPr>
        <p:txBody>
          <a:bodyPr lIns="71435" tIns="71435" rIns="71435" bIns="71435" anchor="ctr"/>
          <a:lstStyle/>
          <a:p>
            <a:endParaRPr/>
          </a:p>
        </p:txBody>
      </p:sp>
      <p:sp>
        <p:nvSpPr>
          <p:cNvPr id="862" name="Shape 862"/>
          <p:cNvSpPr>
            <a:spLocks noGrp="1"/>
          </p:cNvSpPr>
          <p:nvPr>
            <p:ph type="pic" idx="13"/>
          </p:nvPr>
        </p:nvSpPr>
        <p:spPr>
          <a:xfrm>
            <a:off x="-17337" y="-8069"/>
            <a:ext cx="24418674" cy="13732137"/>
          </a:xfrm>
          <a:prstGeom prst="rect">
            <a:avLst/>
          </a:prstGeom>
        </p:spPr>
        <p:txBody>
          <a:bodyPr lIns="91439" tIns="45719" rIns="91439" bIns="45719">
            <a:noAutofit/>
          </a:bodyPr>
          <a:lstStyle/>
          <a:p>
            <a:endParaRPr/>
          </a:p>
        </p:txBody>
      </p:sp>
      <p:sp>
        <p:nvSpPr>
          <p:cNvPr id="864" name="Shape 864"/>
          <p:cNvSpPr/>
          <p:nvPr/>
        </p:nvSpPr>
        <p:spPr>
          <a:xfrm>
            <a:off x="-3" y="1219200"/>
            <a:ext cx="24384006" cy="16934"/>
          </a:xfrm>
          <a:prstGeom prst="rect">
            <a:avLst/>
          </a:prstGeom>
          <a:solidFill>
            <a:srgbClr val="4E5664">
              <a:alpha val="19927"/>
            </a:srgbClr>
          </a:solidFill>
          <a:ln w="12700">
            <a:miter lim="400000"/>
          </a:ln>
        </p:spPr>
        <p:txBody>
          <a:bodyPr lIns="71435" tIns="71435" rIns="71435" bIns="71435" anchor="ctr"/>
          <a:lstStyle/>
          <a:p>
            <a:pPr algn="ctr" defTabSz="584200">
              <a:lnSpc>
                <a:spcPct val="100000"/>
              </a:lnSpc>
              <a:defRPr sz="3200">
                <a:solidFill>
                  <a:srgbClr val="FFFFFF"/>
                </a:solidFill>
                <a:latin typeface="Helvetica Light"/>
                <a:ea typeface="Helvetica Light"/>
                <a:cs typeface="Helvetica Light"/>
                <a:sym typeface="Helvetica Light"/>
              </a:defRPr>
            </a:pPr>
            <a:endParaRPr/>
          </a:p>
        </p:txBody>
      </p:sp>
      <p:sp>
        <p:nvSpPr>
          <p:cNvPr id="865" name="Shape 865"/>
          <p:cNvSpPr>
            <a:spLocks noGrp="1"/>
          </p:cNvSpPr>
          <p:nvPr>
            <p:ph type="body" sz="quarter" idx="15"/>
          </p:nvPr>
        </p:nvSpPr>
        <p:spPr>
          <a:xfrm>
            <a:off x="9525158" y="6168806"/>
            <a:ext cx="5333684" cy="1378388"/>
          </a:xfrm>
          <a:prstGeom prst="rect">
            <a:avLst/>
          </a:prstGeom>
        </p:spPr>
        <p:txBody>
          <a:bodyPr wrap="none" lIns="50800" tIns="50800" rIns="50800" bIns="50800" anchor="ctr">
            <a:spAutoFit/>
          </a:bodyPr>
          <a:lstStyle>
            <a:lvl1pPr>
              <a:lnSpc>
                <a:spcPct val="110000"/>
              </a:lnSpc>
              <a:defRPr sz="8500">
                <a:solidFill>
                  <a:schemeClr val="accent4">
                    <a:hueOff val="2021612"/>
                    <a:satOff val="-86562"/>
                    <a:lumOff val="52470"/>
                  </a:schemeClr>
                </a:solidFill>
                <a:latin typeface="Helvetica Neue Medium"/>
                <a:ea typeface="Helvetica Neue Medium"/>
                <a:cs typeface="Helvetica Neue Medium"/>
                <a:sym typeface="Helvetica Neue Medium"/>
              </a:defRPr>
            </a:lvl1pPr>
          </a:lstStyle>
          <a:p>
            <a:r>
              <a:t>Thank You</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Header">
    <p:bg>
      <p:bgPr>
        <a:solidFill>
          <a:srgbClr val="4B6EA9"/>
        </a:solidFill>
        <a:effectLst/>
      </p:bgPr>
    </p:bg>
    <p:spTree>
      <p:nvGrpSpPr>
        <p:cNvPr id="1" name=""/>
        <p:cNvGrpSpPr/>
        <p:nvPr/>
      </p:nvGrpSpPr>
      <p:grpSpPr>
        <a:xfrm>
          <a:off x="0" y="0"/>
          <a:ext cx="0" cy="0"/>
          <a:chOff x="0" y="0"/>
          <a:chExt cx="0" cy="0"/>
        </a:xfrm>
      </p:grpSpPr>
      <p:pic>
        <p:nvPicPr>
          <p:cNvPr id="58" name="FDC_illustrative pattern-White RIGHT FILL-01.png"/>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6016698" y="-2860394"/>
            <a:ext cx="30073601" cy="16678074"/>
          </a:xfrm>
          <a:prstGeom prst="rect">
            <a:avLst/>
          </a:prstGeom>
          <a:ln w="12700">
            <a:miter lim="400000"/>
          </a:ln>
        </p:spPr>
      </p:pic>
      <p:sp>
        <p:nvSpPr>
          <p:cNvPr id="59" name="Shape 59"/>
          <p:cNvSpPr>
            <a:spLocks noGrp="1"/>
          </p:cNvSpPr>
          <p:nvPr>
            <p:ph type="pic" sz="quarter" idx="13"/>
          </p:nvPr>
        </p:nvSpPr>
        <p:spPr>
          <a:xfrm>
            <a:off x="1677059" y="11239940"/>
            <a:ext cx="1202402" cy="1202402"/>
          </a:xfrm>
          <a:prstGeom prst="rect">
            <a:avLst/>
          </a:prstGeom>
        </p:spPr>
        <p:txBody>
          <a:bodyPr lIns="91439" tIns="45719" rIns="91439" bIns="45719">
            <a:noAutofit/>
          </a:bodyPr>
          <a:lstStyle/>
          <a:p>
            <a:endParaRPr/>
          </a:p>
        </p:txBody>
      </p:sp>
      <p:sp>
        <p:nvSpPr>
          <p:cNvPr id="60" name="Shape 60"/>
          <p:cNvSpPr/>
          <p:nvPr/>
        </p:nvSpPr>
        <p:spPr>
          <a:xfrm>
            <a:off x="24446514" y="9043472"/>
            <a:ext cx="2671101" cy="526545"/>
          </a:xfrm>
          <a:prstGeom prst="rect">
            <a:avLst/>
          </a:prstGeom>
          <a:ln w="12700">
            <a:solidFill>
              <a:schemeClr val="accent3">
                <a:hueOff val="7991561"/>
                <a:satOff val="27204"/>
                <a:alpha val="80000"/>
              </a:schemeClr>
            </a:solidFill>
            <a:bevel/>
          </a:ln>
        </p:spPr>
        <p:txBody>
          <a:bodyPr lIns="71435" tIns="71435" rIns="71435" bIns="71435" anchor="ctr"/>
          <a:lstStyle/>
          <a:p>
            <a:endParaRPr/>
          </a:p>
        </p:txBody>
      </p:sp>
      <p:grpSp>
        <p:nvGrpSpPr>
          <p:cNvPr id="75" name="Group 75"/>
          <p:cNvGrpSpPr/>
          <p:nvPr/>
        </p:nvGrpSpPr>
        <p:grpSpPr>
          <a:xfrm>
            <a:off x="5551990" y="15202771"/>
            <a:ext cx="12941353" cy="6191273"/>
            <a:chOff x="0" y="0"/>
            <a:chExt cx="12941352" cy="6191272"/>
          </a:xfrm>
        </p:grpSpPr>
        <p:sp>
          <p:nvSpPr>
            <p:cNvPr id="61" name="Shape 61"/>
            <p:cNvSpPr/>
            <p:nvPr/>
          </p:nvSpPr>
          <p:spPr>
            <a:xfrm>
              <a:off x="5335796" y="0"/>
              <a:ext cx="4075096"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sp>
          <p:nvSpPr>
            <p:cNvPr id="62" name="Shape 62"/>
            <p:cNvSpPr/>
            <p:nvPr/>
          </p:nvSpPr>
          <p:spPr>
            <a:xfrm>
              <a:off x="2336679" y="723534"/>
              <a:ext cx="10604674" cy="384664"/>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sp>
          <p:nvSpPr>
            <p:cNvPr id="63" name="Shape 63"/>
            <p:cNvSpPr/>
            <p:nvPr/>
          </p:nvSpPr>
          <p:spPr>
            <a:xfrm>
              <a:off x="0" y="0"/>
              <a:ext cx="2096488"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sp>
          <p:nvSpPr>
            <p:cNvPr id="64" name="Shape 64"/>
            <p:cNvSpPr/>
            <p:nvPr/>
          </p:nvSpPr>
          <p:spPr>
            <a:xfrm>
              <a:off x="10901460" y="1447070"/>
              <a:ext cx="1951355"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sp>
          <p:nvSpPr>
            <p:cNvPr id="65" name="Shape 65"/>
            <p:cNvSpPr/>
            <p:nvPr/>
          </p:nvSpPr>
          <p:spPr>
            <a:xfrm>
              <a:off x="835430" y="1447070"/>
              <a:ext cx="3170507"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sp>
          <p:nvSpPr>
            <p:cNvPr id="66" name="Shape 66"/>
            <p:cNvSpPr/>
            <p:nvPr/>
          </p:nvSpPr>
          <p:spPr>
            <a:xfrm>
              <a:off x="4571567" y="1447070"/>
              <a:ext cx="4453689"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sp>
          <p:nvSpPr>
            <p:cNvPr id="67" name="Shape 67"/>
            <p:cNvSpPr/>
            <p:nvPr/>
          </p:nvSpPr>
          <p:spPr>
            <a:xfrm>
              <a:off x="835430" y="2625928"/>
              <a:ext cx="5951273"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sp>
          <p:nvSpPr>
            <p:cNvPr id="68" name="Shape 68"/>
            <p:cNvSpPr/>
            <p:nvPr/>
          </p:nvSpPr>
          <p:spPr>
            <a:xfrm>
              <a:off x="7341920" y="2625928"/>
              <a:ext cx="799710"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sp>
          <p:nvSpPr>
            <p:cNvPr id="69" name="Shape 69"/>
            <p:cNvSpPr/>
            <p:nvPr/>
          </p:nvSpPr>
          <p:spPr>
            <a:xfrm>
              <a:off x="8996796" y="2625928"/>
              <a:ext cx="2618412"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sp>
          <p:nvSpPr>
            <p:cNvPr id="70" name="Shape 70"/>
            <p:cNvSpPr/>
            <p:nvPr/>
          </p:nvSpPr>
          <p:spPr>
            <a:xfrm>
              <a:off x="3806622" y="3922902"/>
              <a:ext cx="9134731"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sp>
          <p:nvSpPr>
            <p:cNvPr id="71" name="Shape 71"/>
            <p:cNvSpPr/>
            <p:nvPr/>
          </p:nvSpPr>
          <p:spPr>
            <a:xfrm>
              <a:off x="278756" y="4864755"/>
              <a:ext cx="3170507"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sp>
          <p:nvSpPr>
            <p:cNvPr id="72" name="Shape 72"/>
            <p:cNvSpPr/>
            <p:nvPr/>
          </p:nvSpPr>
          <p:spPr>
            <a:xfrm>
              <a:off x="4480144" y="4864755"/>
              <a:ext cx="4453689"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sp>
          <p:nvSpPr>
            <p:cNvPr id="73" name="Shape 73"/>
            <p:cNvSpPr/>
            <p:nvPr/>
          </p:nvSpPr>
          <p:spPr>
            <a:xfrm>
              <a:off x="5763289" y="5806609"/>
              <a:ext cx="4453689" cy="384664"/>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sp>
          <p:nvSpPr>
            <p:cNvPr id="74" name="Shape 74"/>
            <p:cNvSpPr/>
            <p:nvPr/>
          </p:nvSpPr>
          <p:spPr>
            <a:xfrm>
              <a:off x="835430" y="5806609"/>
              <a:ext cx="4453689" cy="384664"/>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a:p>
          </p:txBody>
        </p:sp>
      </p:grpSp>
      <p:sp>
        <p:nvSpPr>
          <p:cNvPr id="76" name="Shape 76"/>
          <p:cNvSpPr>
            <a:spLocks noGrp="1"/>
          </p:cNvSpPr>
          <p:nvPr>
            <p:ph type="body" sz="quarter" idx="14"/>
          </p:nvPr>
        </p:nvSpPr>
        <p:spPr>
          <a:xfrm>
            <a:off x="3279581" y="11325931"/>
            <a:ext cx="3264663" cy="508255"/>
          </a:xfrm>
          <a:prstGeom prst="rect">
            <a:avLst/>
          </a:prstGeom>
        </p:spPr>
        <p:txBody>
          <a:bodyPr wrap="none" anchor="ctr">
            <a:spAutoFit/>
          </a:bodyPr>
          <a:lstStyle>
            <a:lvl1pPr>
              <a:lnSpc>
                <a:spcPct val="110000"/>
              </a:lnSpc>
              <a:defRPr sz="3500">
                <a:solidFill>
                  <a:schemeClr val="accent3">
                    <a:hueOff val="7991561"/>
                    <a:satOff val="27204"/>
                  </a:schemeClr>
                </a:solidFill>
              </a:defRPr>
            </a:lvl1pPr>
          </a:lstStyle>
          <a:p>
            <a:r>
              <a:t>Your Name Here</a:t>
            </a:r>
          </a:p>
        </p:txBody>
      </p:sp>
      <p:sp>
        <p:nvSpPr>
          <p:cNvPr id="77" name="Shape 77"/>
          <p:cNvSpPr>
            <a:spLocks noGrp="1"/>
          </p:cNvSpPr>
          <p:nvPr>
            <p:ph type="body" sz="quarter" idx="15"/>
          </p:nvPr>
        </p:nvSpPr>
        <p:spPr>
          <a:xfrm>
            <a:off x="3279581" y="11893984"/>
            <a:ext cx="6409945" cy="421486"/>
          </a:xfrm>
          <a:prstGeom prst="rect">
            <a:avLst/>
          </a:prstGeom>
        </p:spPr>
        <p:txBody>
          <a:bodyPr wrap="none" anchor="ctr">
            <a:spAutoFit/>
          </a:bodyPr>
          <a:lstStyle>
            <a:lvl1pPr>
              <a:lnSpc>
                <a:spcPct val="110000"/>
              </a:lnSpc>
              <a:defRPr sz="2800">
                <a:solidFill>
                  <a:srgbClr val="F1F1F1"/>
                </a:solidFill>
                <a:latin typeface="Helvetica Neue Medium"/>
                <a:ea typeface="Helvetica Neue Medium"/>
                <a:cs typeface="Helvetica Neue Medium"/>
                <a:sym typeface="Helvetica Neue Medium"/>
              </a:defRPr>
            </a:lvl1pPr>
          </a:lstStyle>
          <a:p>
            <a:r>
              <a:t>Secondary Information Here</a:t>
            </a:r>
          </a:p>
        </p:txBody>
      </p:sp>
      <p:pic>
        <p:nvPicPr>
          <p:cNvPr id="78" name="FBD_logo_white.pdf"/>
          <p:cNvPicPr>
            <a:picLocks noChangeAspect="1"/>
          </p:cNvPicPr>
          <p:nvPr/>
        </p:nvPicPr>
        <p:blipFill>
          <a:blip r:embed="rId3">
            <a:extLst/>
          </a:blip>
          <a:stretch>
            <a:fillRect/>
          </a:stretch>
        </p:blipFill>
        <p:spPr>
          <a:xfrm>
            <a:off x="18936360" y="11881935"/>
            <a:ext cx="3861744" cy="445586"/>
          </a:xfrm>
          <a:prstGeom prst="rect">
            <a:avLst/>
          </a:prstGeom>
          <a:ln w="12700">
            <a:miter lim="400000"/>
          </a:ln>
        </p:spPr>
      </p:pic>
      <p:sp>
        <p:nvSpPr>
          <p:cNvPr id="79" name="Shape 79"/>
          <p:cNvSpPr>
            <a:spLocks noGrp="1"/>
          </p:cNvSpPr>
          <p:nvPr>
            <p:ph type="body" sz="quarter" idx="16"/>
          </p:nvPr>
        </p:nvSpPr>
        <p:spPr>
          <a:xfrm>
            <a:off x="1600859" y="5728906"/>
            <a:ext cx="7049962" cy="1264088"/>
          </a:xfrm>
          <a:prstGeom prst="rect">
            <a:avLst/>
          </a:prstGeom>
        </p:spPr>
        <p:txBody>
          <a:bodyPr wrap="none" anchor="ctr">
            <a:spAutoFit/>
          </a:bodyPr>
          <a:lstStyle>
            <a:lvl1pPr defTabSz="584200">
              <a:lnSpc>
                <a:spcPct val="100000"/>
              </a:lnSpc>
              <a:defRPr sz="8500">
                <a:latin typeface="Helvetica Neue Light"/>
                <a:ea typeface="Helvetica Neue Light"/>
                <a:cs typeface="Helvetica Neue Light"/>
                <a:sym typeface="Helvetica Neue Light"/>
              </a:defRPr>
            </a:lvl1pPr>
          </a:lstStyle>
          <a:p>
            <a:pPr>
              <a:defRPr>
                <a:solidFill>
                  <a:srgbClr val="000000"/>
                </a:solidFill>
              </a:defRPr>
            </a:pPr>
            <a:r>
              <a:rPr>
                <a:solidFill>
                  <a:srgbClr val="FFFFFF"/>
                </a:solidFill>
              </a:rPr>
              <a:t>Document title </a:t>
            </a:r>
          </a:p>
        </p:txBody>
      </p:sp>
      <p:sp>
        <p:nvSpPr>
          <p:cNvPr id="80" name="Shape 80"/>
          <p:cNvSpPr>
            <a:spLocks noGrp="1"/>
          </p:cNvSpPr>
          <p:nvPr>
            <p:ph type="pic" sz="quarter" idx="17"/>
          </p:nvPr>
        </p:nvSpPr>
        <p:spPr>
          <a:xfrm>
            <a:off x="1693597" y="4459922"/>
            <a:ext cx="6008144" cy="851255"/>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Blue Agenda">
    <p:spTree>
      <p:nvGrpSpPr>
        <p:cNvPr id="1" name=""/>
        <p:cNvGrpSpPr/>
        <p:nvPr/>
      </p:nvGrpSpPr>
      <p:grpSpPr>
        <a:xfrm>
          <a:off x="0" y="0"/>
          <a:ext cx="0" cy="0"/>
          <a:chOff x="0" y="0"/>
          <a:chExt cx="0" cy="0"/>
        </a:xfrm>
      </p:grpSpPr>
      <p:sp>
        <p:nvSpPr>
          <p:cNvPr id="15" name="Shape 825"/>
          <p:cNvSpPr/>
          <p:nvPr userDrawn="1"/>
        </p:nvSpPr>
        <p:spPr>
          <a:xfrm>
            <a:off x="0" y="1326343"/>
            <a:ext cx="24412269" cy="12389657"/>
          </a:xfrm>
          <a:prstGeom prst="rect">
            <a:avLst/>
          </a:prstGeom>
          <a:solidFill>
            <a:srgbClr val="4B6EA9"/>
          </a:solidFill>
          <a:ln w="12700">
            <a:miter lim="400000"/>
          </a:ln>
        </p:spPr>
        <p:txBody>
          <a:bodyPr lIns="71435" tIns="71435" rIns="71435" bIns="71435" anchor="ctr"/>
          <a:lstStyle/>
          <a:p>
            <a:endParaRPr/>
          </a:p>
        </p:txBody>
      </p:sp>
      <p:sp>
        <p:nvSpPr>
          <p:cNvPr id="104" name="Shape 104"/>
          <p:cNvSpPr>
            <a:spLocks noGrp="1"/>
          </p:cNvSpPr>
          <p:nvPr>
            <p:ph type="body" sz="quarter" idx="13"/>
          </p:nvPr>
        </p:nvSpPr>
        <p:spPr>
          <a:xfrm>
            <a:off x="-203268" y="-325780"/>
            <a:ext cx="24790536" cy="1693049"/>
          </a:xfrm>
          <a:prstGeom prst="rect">
            <a:avLst/>
          </a:prstGeom>
          <a:solidFill>
            <a:schemeClr val="accent4">
              <a:hueOff val="2021612"/>
              <a:satOff val="-86562"/>
              <a:lumOff val="52470"/>
            </a:schemeClr>
          </a:solidFill>
        </p:spPr>
        <p:txBody>
          <a:bodyPr lIns="71435" tIns="71435" rIns="71435" bIns="71435" anchor="ctr">
            <a:noAutofit/>
          </a:bodyPr>
          <a:lstStyle/>
          <a:p>
            <a:pPr>
              <a:lnSpc>
                <a:spcPct val="110000"/>
              </a:lnSpc>
              <a:defRPr sz="2800"/>
            </a:pPr>
            <a:endParaRPr dirty="0"/>
          </a:p>
        </p:txBody>
      </p:sp>
      <p:sp>
        <p:nvSpPr>
          <p:cNvPr id="8" name="Shape 79"/>
          <p:cNvSpPr>
            <a:spLocks noGrp="1"/>
          </p:cNvSpPr>
          <p:nvPr>
            <p:ph type="body" sz="quarter" idx="14" hasCustomPrompt="1"/>
          </p:nvPr>
        </p:nvSpPr>
        <p:spPr>
          <a:xfrm>
            <a:off x="612274" y="425734"/>
            <a:ext cx="2576090" cy="553998"/>
          </a:xfrm>
          <a:prstGeom prst="rect">
            <a:avLst/>
          </a:prstGeom>
        </p:spPr>
        <p:txBody>
          <a:bodyPr wrap="none" anchor="ctr">
            <a:spAutoFit/>
          </a:bodyPr>
          <a:lstStyle>
            <a:lvl1pPr defTabSz="584200">
              <a:lnSpc>
                <a:spcPct val="100000"/>
              </a:lnSpc>
              <a:defRPr sz="3000" spc="29">
                <a:solidFill>
                  <a:srgbClr val="555555"/>
                </a:solidFill>
                <a:latin typeface="Helvetica Neue Light"/>
                <a:ea typeface="Helvetica Neue Light"/>
                <a:cs typeface="Helvetica Neue Light"/>
                <a:sym typeface="Helvetica Neue Light"/>
              </a:defRPr>
            </a:lvl1pPr>
          </a:lstStyle>
          <a:p>
            <a:r>
              <a:rPr lang="en-US" dirty="0"/>
              <a:t>Section Name</a:t>
            </a:r>
            <a:endParaRPr dirty="0"/>
          </a:p>
        </p:txBody>
      </p:sp>
      <p:sp>
        <p:nvSpPr>
          <p:cNvPr id="9" name="Shape 80"/>
          <p:cNvSpPr>
            <a:spLocks noGrp="1"/>
          </p:cNvSpPr>
          <p:nvPr>
            <p:ph type="body" sz="quarter" idx="15" hasCustomPrompt="1"/>
          </p:nvPr>
        </p:nvSpPr>
        <p:spPr>
          <a:xfrm>
            <a:off x="3188364" y="469900"/>
            <a:ext cx="230794" cy="482600"/>
          </a:xfrm>
          <a:prstGeom prst="rect">
            <a:avLst/>
          </a:prstGeom>
          <a:solidFill>
            <a:schemeClr val="accent3">
              <a:hueOff val="7991561"/>
              <a:satOff val="27204"/>
            </a:schemeClr>
          </a:solidFill>
        </p:spPr>
        <p:txBody>
          <a:bodyPr lIns="71435" tIns="71435" rIns="71435" bIns="71435" anchor="ctr">
            <a:noAutofit/>
          </a:bodyPr>
          <a:lstStyle/>
          <a:p>
            <a:pPr algn="ctr" defTabSz="584200">
              <a:lnSpc>
                <a:spcPct val="100000"/>
              </a:lnSpc>
              <a:defRPr sz="3200">
                <a:latin typeface="Helvetica Light"/>
                <a:ea typeface="Helvetica Light"/>
                <a:cs typeface="Helvetica Light"/>
                <a:sym typeface="Helvetica Light"/>
              </a:defRPr>
            </a:pPr>
            <a:r>
              <a:rPr lang="en-US" dirty="0"/>
              <a:t> </a:t>
            </a:r>
            <a:endParaRPr dirty="0"/>
          </a:p>
        </p:txBody>
      </p:sp>
      <p:sp>
        <p:nvSpPr>
          <p:cNvPr id="10" name="Shape 81"/>
          <p:cNvSpPr>
            <a:spLocks noGrp="1"/>
          </p:cNvSpPr>
          <p:nvPr>
            <p:ph type="body" sz="quarter" idx="16"/>
          </p:nvPr>
        </p:nvSpPr>
        <p:spPr>
          <a:xfrm>
            <a:off x="1518824" y="2927591"/>
            <a:ext cx="2574095" cy="838201"/>
          </a:xfrm>
          <a:prstGeom prst="rect">
            <a:avLst/>
          </a:prstGeom>
        </p:spPr>
        <p:txBody>
          <a:bodyPr wrap="none" anchor="ctr">
            <a:spAutoFit/>
          </a:bodyPr>
          <a:lstStyle>
            <a:lvl1pPr>
              <a:lnSpc>
                <a:spcPct val="110000"/>
              </a:lnSpc>
              <a:defRPr sz="4500" spc="45">
                <a:solidFill>
                  <a:schemeClr val="accent4">
                    <a:hueOff val="2021612"/>
                    <a:satOff val="-86562"/>
                    <a:lumOff val="52470"/>
                  </a:schemeClr>
                </a:solidFill>
                <a:latin typeface="Helvetica Neue Light"/>
                <a:ea typeface="Helvetica Neue Light"/>
                <a:cs typeface="Helvetica Neue Light"/>
                <a:sym typeface="Helvetica Neue Light"/>
              </a:defRPr>
            </a:lvl1pPr>
          </a:lstStyle>
          <a:p>
            <a:r>
              <a:t>Slide Title</a:t>
            </a:r>
          </a:p>
        </p:txBody>
      </p:sp>
      <p:sp>
        <p:nvSpPr>
          <p:cNvPr id="13" name="Shape 82"/>
          <p:cNvSpPr/>
          <p:nvPr userDrawn="1"/>
        </p:nvSpPr>
        <p:spPr>
          <a:xfrm>
            <a:off x="4164794" y="2947058"/>
            <a:ext cx="400851" cy="838202"/>
          </a:xfrm>
          <a:prstGeom prst="rect">
            <a:avLst/>
          </a:prstGeom>
          <a:solidFill>
            <a:schemeClr val="accent3">
              <a:hueOff val="7991561"/>
              <a:satOff val="27204"/>
            </a:schemeClr>
          </a:solidFill>
          <a:ln w="12700">
            <a:miter lim="400000"/>
          </a:ln>
        </p:spPr>
        <p:txBody>
          <a:bodyPr lIns="71435" tIns="71435" rIns="71435" bIns="71435" anchor="ctr"/>
          <a:lstStyle/>
          <a:p>
            <a:pPr algn="ctr" defTabSz="584200">
              <a:lnSpc>
                <a:spcPct val="100000"/>
              </a:lnSpc>
              <a:defRPr sz="3200">
                <a:solidFill>
                  <a:srgbClr val="FFFFFF"/>
                </a:solidFill>
                <a:latin typeface="Helvetica Light"/>
                <a:ea typeface="Helvetica Light"/>
                <a:cs typeface="Helvetica Light"/>
                <a:sym typeface="Helvetica Light"/>
              </a:defRPr>
            </a:pPr>
            <a:endParaRPr/>
          </a:p>
        </p:txBody>
      </p:sp>
      <p:sp>
        <p:nvSpPr>
          <p:cNvPr id="14" name="Shape 83"/>
          <p:cNvSpPr>
            <a:spLocks noGrp="1"/>
          </p:cNvSpPr>
          <p:nvPr>
            <p:ph type="body" sz="quarter" idx="17"/>
          </p:nvPr>
        </p:nvSpPr>
        <p:spPr>
          <a:xfrm>
            <a:off x="2873491" y="4754033"/>
            <a:ext cx="12028577" cy="2311401"/>
          </a:xfrm>
          <a:prstGeom prst="rect">
            <a:avLst/>
          </a:prstGeom>
        </p:spPr>
        <p:txBody>
          <a:bodyPr wrap="none" anchor="ctr">
            <a:spAutoFit/>
          </a:bodyPr>
          <a:lstStyle/>
          <a:p>
            <a:pPr>
              <a:defRPr sz="4000">
                <a:latin typeface="Helvetica Neue Light"/>
                <a:ea typeface="Helvetica Neue Light"/>
                <a:cs typeface="Helvetica Neue Light"/>
                <a:sym typeface="Helvetica Neue Light"/>
              </a:defRPr>
            </a:pPr>
            <a:r>
              <a:t>01	  Lorem ipsum dolor sit amet, consectetur </a:t>
            </a:r>
            <a:br/>
            <a:r>
              <a:t>02	  Lorem ipsum dolor sit amet, consectetur</a:t>
            </a:r>
          </a:p>
          <a:p>
            <a:pPr>
              <a:defRPr sz="4000">
                <a:latin typeface="Helvetica Neue Light"/>
                <a:ea typeface="Helvetica Neue Light"/>
                <a:cs typeface="Helvetica Neue Light"/>
                <a:sym typeface="Helvetica Neue Light"/>
              </a:defRPr>
            </a:pPr>
            <a:r>
              <a:t>03	  Lorem ipsum dolor sit amet, consectetur</a:t>
            </a:r>
          </a:p>
        </p:txBody>
      </p:sp>
      <p:pic>
        <p:nvPicPr>
          <p:cNvPr id="11" name="FDC_illustrative pattern-White RIGHT FILL-01.png"/>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11528498" y="-2962074"/>
            <a:ext cx="30073601" cy="16678074"/>
          </a:xfrm>
          <a:prstGeom prst="rect">
            <a:avLst/>
          </a:prstGeom>
          <a:ln w="12700">
            <a:miter lim="400000"/>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Blue Title 1">
    <p:spTree>
      <p:nvGrpSpPr>
        <p:cNvPr id="1" name=""/>
        <p:cNvGrpSpPr/>
        <p:nvPr/>
      </p:nvGrpSpPr>
      <p:grpSpPr>
        <a:xfrm>
          <a:off x="0" y="0"/>
          <a:ext cx="0" cy="0"/>
          <a:chOff x="0" y="0"/>
          <a:chExt cx="0" cy="0"/>
        </a:xfrm>
      </p:grpSpPr>
      <p:sp>
        <p:nvSpPr>
          <p:cNvPr id="164" name="Shape 164"/>
          <p:cNvSpPr/>
          <p:nvPr/>
        </p:nvSpPr>
        <p:spPr>
          <a:xfrm>
            <a:off x="-28268" y="-15221"/>
            <a:ext cx="24440537" cy="13746442"/>
          </a:xfrm>
          <a:prstGeom prst="rect">
            <a:avLst/>
          </a:prstGeom>
          <a:solidFill>
            <a:srgbClr val="4B6EA9"/>
          </a:solidFill>
          <a:ln w="12700">
            <a:miter lim="400000"/>
          </a:ln>
        </p:spPr>
        <p:txBody>
          <a:bodyPr lIns="71435" tIns="71435" rIns="71435" bIns="71435" anchor="ctr"/>
          <a:lstStyle/>
          <a:p>
            <a:endParaRPr/>
          </a:p>
        </p:txBody>
      </p:sp>
      <p:sp>
        <p:nvSpPr>
          <p:cNvPr id="166" name="Shape 166"/>
          <p:cNvSpPr/>
          <p:nvPr/>
        </p:nvSpPr>
        <p:spPr>
          <a:xfrm>
            <a:off x="-291592" y="-15221"/>
            <a:ext cx="25480528" cy="1488571"/>
          </a:xfrm>
          <a:prstGeom prst="rect">
            <a:avLst/>
          </a:prstGeom>
          <a:solidFill>
            <a:schemeClr val="accent4">
              <a:hueOff val="2021612"/>
              <a:satOff val="-86562"/>
              <a:lumOff val="52470"/>
            </a:schemeClr>
          </a:solidFill>
          <a:ln w="12700">
            <a:miter lim="400000"/>
          </a:ln>
        </p:spPr>
        <p:txBody>
          <a:bodyPr lIns="71435" tIns="71435" rIns="71435" bIns="71435" anchor="ctr"/>
          <a:lstStyle/>
          <a:p>
            <a:endParaRPr/>
          </a:p>
        </p:txBody>
      </p:sp>
      <p:sp>
        <p:nvSpPr>
          <p:cNvPr id="167" name="Shape 167"/>
          <p:cNvSpPr>
            <a:spLocks noGrp="1"/>
          </p:cNvSpPr>
          <p:nvPr>
            <p:ph type="body" sz="quarter" idx="13"/>
          </p:nvPr>
        </p:nvSpPr>
        <p:spPr>
          <a:xfrm>
            <a:off x="1588159" y="5733414"/>
            <a:ext cx="11413174" cy="1128072"/>
          </a:xfrm>
          <a:prstGeom prst="rect">
            <a:avLst/>
          </a:prstGeom>
        </p:spPr>
        <p:txBody>
          <a:bodyPr wrap="none" anchor="ctr">
            <a:spAutoFit/>
          </a:bodyPr>
          <a:lstStyle>
            <a:lvl1pPr defTabSz="584200">
              <a:lnSpc>
                <a:spcPct val="100000"/>
              </a:lnSpc>
              <a:defRPr sz="7500" spc="75">
                <a:latin typeface="Helvetica Neue Light"/>
                <a:ea typeface="Helvetica Neue Light"/>
                <a:cs typeface="Helvetica Neue Light"/>
                <a:sym typeface="Helvetica Neue Light"/>
              </a:defRPr>
            </a:lvl1pPr>
          </a:lstStyle>
          <a:p>
            <a:r>
              <a:t>Slide header sentence here</a:t>
            </a:r>
          </a:p>
        </p:txBody>
      </p:sp>
      <p:sp>
        <p:nvSpPr>
          <p:cNvPr id="168" name="Shape 168"/>
          <p:cNvSpPr>
            <a:spLocks noGrp="1"/>
          </p:cNvSpPr>
          <p:nvPr>
            <p:ph type="body" sz="quarter" idx="14"/>
          </p:nvPr>
        </p:nvSpPr>
        <p:spPr>
          <a:xfrm>
            <a:off x="1588159" y="6985063"/>
            <a:ext cx="8310310" cy="681924"/>
          </a:xfrm>
          <a:prstGeom prst="rect">
            <a:avLst/>
          </a:prstGeom>
        </p:spPr>
        <p:txBody>
          <a:bodyPr wrap="none" anchor="ctr">
            <a:spAutoFit/>
          </a:bodyPr>
          <a:lstStyle>
            <a:lvl1pPr>
              <a:lnSpc>
                <a:spcPct val="110000"/>
              </a:lnSpc>
              <a:defRPr sz="4500" spc="45">
                <a:solidFill>
                  <a:schemeClr val="accent3">
                    <a:hueOff val="7991561"/>
                    <a:satOff val="27204"/>
                  </a:schemeClr>
                </a:solidFill>
                <a:latin typeface="Helvetica Neue Light"/>
                <a:ea typeface="Helvetica Neue Light"/>
                <a:cs typeface="Helvetica Neue Light"/>
                <a:sym typeface="Helvetica Neue Light"/>
              </a:defRPr>
            </a:lvl1pPr>
          </a:lstStyle>
          <a:p>
            <a:r>
              <a:t>Slide subtitle sentence goes here</a:t>
            </a:r>
          </a:p>
        </p:txBody>
      </p:sp>
      <p:sp>
        <p:nvSpPr>
          <p:cNvPr id="169" name="Shape 169"/>
          <p:cNvSpPr>
            <a:spLocks noGrp="1"/>
          </p:cNvSpPr>
          <p:nvPr>
            <p:ph type="body" sz="quarter" idx="15"/>
          </p:nvPr>
        </p:nvSpPr>
        <p:spPr>
          <a:xfrm>
            <a:off x="612274" y="461432"/>
            <a:ext cx="2380616" cy="482601"/>
          </a:xfrm>
          <a:prstGeom prst="rect">
            <a:avLst/>
          </a:prstGeom>
        </p:spPr>
        <p:txBody>
          <a:bodyPr wrap="none" anchor="ctr">
            <a:spAutoFit/>
          </a:bodyPr>
          <a:lstStyle>
            <a:lvl1pPr defTabSz="584200">
              <a:lnSpc>
                <a:spcPct val="100000"/>
              </a:lnSpc>
              <a:defRPr sz="3000" spc="29">
                <a:solidFill>
                  <a:srgbClr val="555555"/>
                </a:solidFill>
                <a:latin typeface="Helvetica Neue Light"/>
                <a:ea typeface="Helvetica Neue Light"/>
                <a:cs typeface="Helvetica Neue Light"/>
                <a:sym typeface="Helvetica Neue Light"/>
              </a:defRPr>
            </a:lvl1pPr>
          </a:lstStyle>
          <a:p>
            <a:r>
              <a:t>Section Name</a:t>
            </a:r>
          </a:p>
        </p:txBody>
      </p:sp>
      <p:pic>
        <p:nvPicPr>
          <p:cNvPr id="8" name="FDC_illustrative pattern-White RIGHT FILL-01.png"/>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11528498" y="-2909089"/>
            <a:ext cx="30073601" cy="16678074"/>
          </a:xfrm>
          <a:prstGeom prst="rect">
            <a:avLst/>
          </a:prstGeom>
          <a:ln w="12700">
            <a:miter lim="400000"/>
          </a:ln>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Grey Title ">
    <p:spTree>
      <p:nvGrpSpPr>
        <p:cNvPr id="1" name=""/>
        <p:cNvGrpSpPr/>
        <p:nvPr/>
      </p:nvGrpSpPr>
      <p:grpSpPr>
        <a:xfrm>
          <a:off x="0" y="0"/>
          <a:ext cx="0" cy="0"/>
          <a:chOff x="0" y="0"/>
          <a:chExt cx="0" cy="0"/>
        </a:xfrm>
      </p:grpSpPr>
      <p:sp>
        <p:nvSpPr>
          <p:cNvPr id="192" name="Shape 192"/>
          <p:cNvSpPr/>
          <p:nvPr/>
        </p:nvSpPr>
        <p:spPr>
          <a:xfrm>
            <a:off x="-28268" y="-15221"/>
            <a:ext cx="24440537" cy="13746442"/>
          </a:xfrm>
          <a:prstGeom prst="rect">
            <a:avLst/>
          </a:prstGeom>
          <a:solidFill>
            <a:srgbClr val="E8E8ED"/>
          </a:solidFill>
          <a:ln w="12700">
            <a:miter lim="400000"/>
          </a:ln>
        </p:spPr>
        <p:txBody>
          <a:bodyPr lIns="71435" tIns="71435" rIns="71435" bIns="71435" anchor="ctr"/>
          <a:lstStyle/>
          <a:p>
            <a:endParaRPr/>
          </a:p>
        </p:txBody>
      </p:sp>
      <p:sp>
        <p:nvSpPr>
          <p:cNvPr id="194" name="Shape 194"/>
          <p:cNvSpPr/>
          <p:nvPr/>
        </p:nvSpPr>
        <p:spPr>
          <a:xfrm>
            <a:off x="-398636" y="-88556"/>
            <a:ext cx="25480528" cy="1488571"/>
          </a:xfrm>
          <a:prstGeom prst="rect">
            <a:avLst/>
          </a:prstGeom>
          <a:solidFill>
            <a:schemeClr val="accent4">
              <a:hueOff val="2021612"/>
              <a:satOff val="-86562"/>
              <a:lumOff val="52470"/>
            </a:schemeClr>
          </a:solidFill>
          <a:ln w="12700">
            <a:miter lim="400000"/>
          </a:ln>
        </p:spPr>
        <p:txBody>
          <a:bodyPr lIns="71435" tIns="71435" rIns="71435" bIns="71435" anchor="ctr"/>
          <a:lstStyle/>
          <a:p>
            <a:endParaRPr/>
          </a:p>
        </p:txBody>
      </p:sp>
      <p:sp>
        <p:nvSpPr>
          <p:cNvPr id="195" name="Shape 195"/>
          <p:cNvSpPr>
            <a:spLocks noGrp="1"/>
          </p:cNvSpPr>
          <p:nvPr>
            <p:ph type="body" sz="quarter" idx="13"/>
          </p:nvPr>
        </p:nvSpPr>
        <p:spPr>
          <a:xfrm>
            <a:off x="1588159" y="5733414"/>
            <a:ext cx="11413174" cy="1128072"/>
          </a:xfrm>
          <a:prstGeom prst="rect">
            <a:avLst/>
          </a:prstGeom>
        </p:spPr>
        <p:txBody>
          <a:bodyPr wrap="none" anchor="ctr">
            <a:spAutoFit/>
          </a:bodyPr>
          <a:lstStyle>
            <a:lvl1pPr defTabSz="584200">
              <a:lnSpc>
                <a:spcPct val="100000"/>
              </a:lnSpc>
              <a:defRPr sz="7500" spc="75">
                <a:solidFill>
                  <a:srgbClr val="3B5997"/>
                </a:solidFill>
                <a:latin typeface="Helvetica Neue Light"/>
                <a:ea typeface="Helvetica Neue Light"/>
                <a:cs typeface="Helvetica Neue Light"/>
                <a:sym typeface="Helvetica Neue Light"/>
              </a:defRPr>
            </a:lvl1pPr>
          </a:lstStyle>
          <a:p>
            <a:r>
              <a:t>Slide header sentence here</a:t>
            </a:r>
          </a:p>
        </p:txBody>
      </p:sp>
      <p:sp>
        <p:nvSpPr>
          <p:cNvPr id="196" name="Shape 196"/>
          <p:cNvSpPr>
            <a:spLocks noGrp="1"/>
          </p:cNvSpPr>
          <p:nvPr>
            <p:ph type="body" sz="quarter" idx="14"/>
          </p:nvPr>
        </p:nvSpPr>
        <p:spPr>
          <a:xfrm>
            <a:off x="1588159" y="6985063"/>
            <a:ext cx="8310310" cy="681924"/>
          </a:xfrm>
          <a:prstGeom prst="rect">
            <a:avLst/>
          </a:prstGeom>
        </p:spPr>
        <p:txBody>
          <a:bodyPr wrap="none" anchor="ctr">
            <a:spAutoFit/>
          </a:bodyPr>
          <a:lstStyle>
            <a:lvl1pPr>
              <a:lnSpc>
                <a:spcPct val="110000"/>
              </a:lnSpc>
              <a:defRPr sz="4500" spc="45">
                <a:solidFill>
                  <a:srgbClr val="555555"/>
                </a:solidFill>
                <a:latin typeface="Helvetica Neue Light"/>
                <a:ea typeface="Helvetica Neue Light"/>
                <a:cs typeface="Helvetica Neue Light"/>
                <a:sym typeface="Helvetica Neue Light"/>
              </a:defRPr>
            </a:lvl1pPr>
          </a:lstStyle>
          <a:p>
            <a:r>
              <a:t>Slide subtitle sentence goes here</a:t>
            </a:r>
          </a:p>
        </p:txBody>
      </p:sp>
      <p:sp>
        <p:nvSpPr>
          <p:cNvPr id="197" name="Shape 197"/>
          <p:cNvSpPr>
            <a:spLocks noGrp="1"/>
          </p:cNvSpPr>
          <p:nvPr>
            <p:ph type="body" sz="quarter" idx="15"/>
          </p:nvPr>
        </p:nvSpPr>
        <p:spPr>
          <a:xfrm>
            <a:off x="612273" y="425734"/>
            <a:ext cx="2761633" cy="553998"/>
          </a:xfrm>
          <a:prstGeom prst="rect">
            <a:avLst/>
          </a:prstGeom>
        </p:spPr>
        <p:txBody>
          <a:bodyPr wrap="square" anchor="ctr">
            <a:spAutoFit/>
          </a:bodyPr>
          <a:lstStyle>
            <a:lvl1pPr defTabSz="584200">
              <a:lnSpc>
                <a:spcPct val="100000"/>
              </a:lnSpc>
              <a:defRPr sz="3000" spc="29">
                <a:solidFill>
                  <a:srgbClr val="555555"/>
                </a:solidFill>
                <a:latin typeface="Helvetica Neue Light"/>
                <a:ea typeface="Helvetica Neue Light"/>
                <a:cs typeface="Helvetica Neue Light"/>
                <a:sym typeface="Helvetica Neue Light"/>
              </a:defRPr>
            </a:lvl1pPr>
          </a:lstStyle>
          <a:p>
            <a:r>
              <a:t>Section Name</a:t>
            </a:r>
          </a:p>
        </p:txBody>
      </p:sp>
      <p:pic>
        <p:nvPicPr>
          <p:cNvPr id="8" name="FDC_illustrative pattern-White RIGHT FILL-01.png"/>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1528498" y="-2909089"/>
            <a:ext cx="30073601" cy="16678074"/>
          </a:xfrm>
          <a:prstGeom prst="rect">
            <a:avLst/>
          </a:prstGeom>
          <a:ln w="12700">
            <a:miter lim="400000"/>
          </a:ln>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Grey Photo Title">
    <p:spTree>
      <p:nvGrpSpPr>
        <p:cNvPr id="1" name=""/>
        <p:cNvGrpSpPr/>
        <p:nvPr/>
      </p:nvGrpSpPr>
      <p:grpSpPr>
        <a:xfrm>
          <a:off x="0" y="0"/>
          <a:ext cx="0" cy="0"/>
          <a:chOff x="0" y="0"/>
          <a:chExt cx="0" cy="0"/>
        </a:xfrm>
      </p:grpSpPr>
      <p:sp>
        <p:nvSpPr>
          <p:cNvPr id="206" name="Shape 206"/>
          <p:cNvSpPr>
            <a:spLocks noGrp="1"/>
          </p:cNvSpPr>
          <p:nvPr>
            <p:ph type="pic" idx="13"/>
          </p:nvPr>
        </p:nvSpPr>
        <p:spPr>
          <a:xfrm>
            <a:off x="-225916" y="1435200"/>
            <a:ext cx="24609916" cy="12463573"/>
          </a:xfrm>
          <a:prstGeom prst="rect">
            <a:avLst/>
          </a:prstGeom>
        </p:spPr>
        <p:txBody>
          <a:bodyPr lIns="91439" tIns="45719" rIns="91439" bIns="45719">
            <a:noAutofit/>
          </a:bodyPr>
          <a:lstStyle/>
          <a:p>
            <a:endParaRPr/>
          </a:p>
        </p:txBody>
      </p:sp>
      <p:sp>
        <p:nvSpPr>
          <p:cNvPr id="9" name="Rectangle 8"/>
          <p:cNvSpPr/>
          <p:nvPr userDrawn="1"/>
        </p:nvSpPr>
        <p:spPr>
          <a:xfrm>
            <a:off x="-225916" y="1363867"/>
            <a:ext cx="24609916" cy="12379607"/>
          </a:xfrm>
          <a:prstGeom prst="rect">
            <a:avLst/>
          </a:prstGeom>
          <a:solidFill>
            <a:srgbClr val="FFFFFF">
              <a:alpha val="80000"/>
            </a:srgbClr>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208" name="Shape 208"/>
          <p:cNvSpPr/>
          <p:nvPr/>
        </p:nvSpPr>
        <p:spPr>
          <a:xfrm>
            <a:off x="-548265" y="-88556"/>
            <a:ext cx="25480528" cy="1488571"/>
          </a:xfrm>
          <a:prstGeom prst="rect">
            <a:avLst/>
          </a:prstGeom>
          <a:solidFill>
            <a:schemeClr val="accent4">
              <a:hueOff val="2021612"/>
              <a:satOff val="-86562"/>
              <a:lumOff val="52470"/>
            </a:schemeClr>
          </a:solidFill>
          <a:ln w="12700">
            <a:miter lim="400000"/>
          </a:ln>
        </p:spPr>
        <p:txBody>
          <a:bodyPr lIns="71435" tIns="71435" rIns="71435" bIns="71435" anchor="ctr"/>
          <a:lstStyle/>
          <a:p>
            <a:endParaRPr/>
          </a:p>
        </p:txBody>
      </p:sp>
      <p:sp>
        <p:nvSpPr>
          <p:cNvPr id="209" name="Shape 209"/>
          <p:cNvSpPr>
            <a:spLocks noGrp="1"/>
          </p:cNvSpPr>
          <p:nvPr>
            <p:ph type="body" sz="quarter" idx="15"/>
          </p:nvPr>
        </p:nvSpPr>
        <p:spPr>
          <a:xfrm>
            <a:off x="1588159" y="5733414"/>
            <a:ext cx="11413174" cy="1128072"/>
          </a:xfrm>
          <a:prstGeom prst="rect">
            <a:avLst/>
          </a:prstGeom>
        </p:spPr>
        <p:txBody>
          <a:bodyPr wrap="none" anchor="ctr">
            <a:spAutoFit/>
          </a:bodyPr>
          <a:lstStyle>
            <a:lvl1pPr defTabSz="584200">
              <a:lnSpc>
                <a:spcPct val="100000"/>
              </a:lnSpc>
              <a:defRPr sz="7500" spc="75">
                <a:solidFill>
                  <a:srgbClr val="3B5997"/>
                </a:solidFill>
                <a:latin typeface="Helvetica Neue Light"/>
                <a:ea typeface="Helvetica Neue Light"/>
                <a:cs typeface="Helvetica Neue Light"/>
                <a:sym typeface="Helvetica Neue Light"/>
              </a:defRPr>
            </a:lvl1pPr>
          </a:lstStyle>
          <a:p>
            <a:r>
              <a:t>Slide header sentence here</a:t>
            </a:r>
          </a:p>
        </p:txBody>
      </p:sp>
      <p:sp>
        <p:nvSpPr>
          <p:cNvPr id="210" name="Shape 210"/>
          <p:cNvSpPr>
            <a:spLocks noGrp="1"/>
          </p:cNvSpPr>
          <p:nvPr>
            <p:ph type="body" sz="quarter" idx="16"/>
          </p:nvPr>
        </p:nvSpPr>
        <p:spPr>
          <a:xfrm>
            <a:off x="1588159" y="6985063"/>
            <a:ext cx="8310310" cy="681924"/>
          </a:xfrm>
          <a:prstGeom prst="rect">
            <a:avLst/>
          </a:prstGeom>
        </p:spPr>
        <p:txBody>
          <a:bodyPr wrap="none" anchor="ctr">
            <a:spAutoFit/>
          </a:bodyPr>
          <a:lstStyle>
            <a:lvl1pPr>
              <a:lnSpc>
                <a:spcPct val="110000"/>
              </a:lnSpc>
              <a:defRPr sz="4500" spc="45">
                <a:solidFill>
                  <a:srgbClr val="555555"/>
                </a:solidFill>
                <a:latin typeface="Helvetica Neue Light"/>
                <a:ea typeface="Helvetica Neue Light"/>
                <a:cs typeface="Helvetica Neue Light"/>
                <a:sym typeface="Helvetica Neue Light"/>
              </a:defRPr>
            </a:lvl1pPr>
          </a:lstStyle>
          <a:p>
            <a:r>
              <a:t>Slide subtitle sentence goes here</a:t>
            </a:r>
          </a:p>
        </p:txBody>
      </p:sp>
      <p:sp>
        <p:nvSpPr>
          <p:cNvPr id="211" name="Shape 211"/>
          <p:cNvSpPr>
            <a:spLocks noGrp="1"/>
          </p:cNvSpPr>
          <p:nvPr>
            <p:ph type="body" sz="quarter" idx="17"/>
          </p:nvPr>
        </p:nvSpPr>
        <p:spPr>
          <a:xfrm>
            <a:off x="612274" y="461432"/>
            <a:ext cx="2380616" cy="482601"/>
          </a:xfrm>
          <a:prstGeom prst="rect">
            <a:avLst/>
          </a:prstGeom>
        </p:spPr>
        <p:txBody>
          <a:bodyPr wrap="none" anchor="ctr">
            <a:spAutoFit/>
          </a:bodyPr>
          <a:lstStyle>
            <a:lvl1pPr defTabSz="584200">
              <a:lnSpc>
                <a:spcPct val="100000"/>
              </a:lnSpc>
              <a:defRPr sz="3000" spc="29">
                <a:solidFill>
                  <a:srgbClr val="555555"/>
                </a:solidFill>
                <a:latin typeface="Helvetica Neue Light"/>
                <a:ea typeface="Helvetica Neue Light"/>
                <a:cs typeface="Helvetica Neue Light"/>
                <a:sym typeface="Helvetica Neue Light"/>
              </a:defRPr>
            </a:lvl1pPr>
          </a:lstStyle>
          <a:p>
            <a:r>
              <a:t>Section Name</a:t>
            </a:r>
          </a:p>
        </p:txBody>
      </p:sp>
      <p:sp>
        <p:nvSpPr>
          <p:cNvPr id="10" name="Rectangle 9"/>
          <p:cNvSpPr/>
          <p:nvPr userDrawn="1"/>
        </p:nvSpPr>
        <p:spPr>
          <a:xfrm>
            <a:off x="3140961" y="469899"/>
            <a:ext cx="232945" cy="482601"/>
          </a:xfrm>
          <a:prstGeom prst="rect">
            <a:avLst/>
          </a:prstGeom>
          <a:solidFill>
            <a:srgbClr val="01F2FF"/>
          </a:solidFill>
          <a:ln w="3175" cap="flat">
            <a:solidFill>
              <a:schemeClr val="bg2">
                <a:lumMod val="20000"/>
                <a:lumOff val="80000"/>
              </a:schemeClr>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Blue Interstitial &amp; Text">
    <p:spTree>
      <p:nvGrpSpPr>
        <p:cNvPr id="1" name=""/>
        <p:cNvGrpSpPr/>
        <p:nvPr/>
      </p:nvGrpSpPr>
      <p:grpSpPr>
        <a:xfrm>
          <a:off x="0" y="0"/>
          <a:ext cx="0" cy="0"/>
          <a:chOff x="0" y="0"/>
          <a:chExt cx="0" cy="0"/>
        </a:xfrm>
      </p:grpSpPr>
      <p:sp>
        <p:nvSpPr>
          <p:cNvPr id="220" name="Shape 220"/>
          <p:cNvSpPr>
            <a:spLocks noGrp="1"/>
          </p:cNvSpPr>
          <p:nvPr>
            <p:ph type="pic" idx="13"/>
          </p:nvPr>
        </p:nvSpPr>
        <p:spPr>
          <a:xfrm>
            <a:off x="-348974" y="1328347"/>
            <a:ext cx="24888243" cy="6888164"/>
          </a:xfrm>
          <a:prstGeom prst="rect">
            <a:avLst/>
          </a:prstGeom>
        </p:spPr>
        <p:txBody>
          <a:bodyPr lIns="91439" tIns="45719" rIns="91439" bIns="45719">
            <a:noAutofit/>
          </a:bodyPr>
          <a:lstStyle/>
          <a:p>
            <a:endParaRPr/>
          </a:p>
        </p:txBody>
      </p:sp>
      <p:sp>
        <p:nvSpPr>
          <p:cNvPr id="11" name="Rectangle 10"/>
          <p:cNvSpPr/>
          <p:nvPr userDrawn="1"/>
        </p:nvSpPr>
        <p:spPr>
          <a:xfrm>
            <a:off x="-348973" y="1336813"/>
            <a:ext cx="24888242" cy="6879697"/>
          </a:xfrm>
          <a:prstGeom prst="rect">
            <a:avLst/>
          </a:prstGeom>
          <a:solidFill>
            <a:srgbClr val="4B6DA9">
              <a:alpha val="85000"/>
            </a:srgbClr>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no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222" name="Shape 222"/>
          <p:cNvSpPr/>
          <p:nvPr/>
        </p:nvSpPr>
        <p:spPr>
          <a:xfrm>
            <a:off x="-548265" y="-88556"/>
            <a:ext cx="25480528" cy="1488571"/>
          </a:xfrm>
          <a:prstGeom prst="rect">
            <a:avLst/>
          </a:prstGeom>
          <a:solidFill>
            <a:schemeClr val="accent4">
              <a:hueOff val="2021612"/>
              <a:satOff val="-86562"/>
              <a:lumOff val="52470"/>
            </a:schemeClr>
          </a:solidFill>
          <a:ln w="12700">
            <a:miter lim="400000"/>
          </a:ln>
        </p:spPr>
        <p:txBody>
          <a:bodyPr lIns="71435" tIns="71435" rIns="71435" bIns="71435" anchor="ctr"/>
          <a:lstStyle/>
          <a:p>
            <a:endParaRPr/>
          </a:p>
        </p:txBody>
      </p:sp>
      <p:sp>
        <p:nvSpPr>
          <p:cNvPr id="223" name="Shape 223"/>
          <p:cNvSpPr>
            <a:spLocks noGrp="1"/>
          </p:cNvSpPr>
          <p:nvPr>
            <p:ph type="body" sz="quarter" idx="15"/>
          </p:nvPr>
        </p:nvSpPr>
        <p:spPr>
          <a:xfrm>
            <a:off x="2385542" y="12293866"/>
            <a:ext cx="4807177" cy="564716"/>
          </a:xfrm>
          <a:prstGeom prst="rect">
            <a:avLst/>
          </a:prstGeom>
        </p:spPr>
        <p:txBody>
          <a:bodyPr wrap="none" lIns="71435" tIns="71435" rIns="71435" bIns="71435" anchor="ctr">
            <a:spAutoFit/>
          </a:bodyPr>
          <a:lstStyle>
            <a:lvl1pPr>
              <a:lnSpc>
                <a:spcPct val="100000"/>
              </a:lnSpc>
              <a:defRPr sz="2800" i="1">
                <a:solidFill>
                  <a:srgbClr val="4777D7"/>
                </a:solidFill>
                <a:latin typeface="Helvetica Neue Light"/>
                <a:ea typeface="Helvetica Neue Light"/>
                <a:cs typeface="Helvetica Neue Light"/>
                <a:sym typeface="Helvetica Neue Light"/>
              </a:defRPr>
            </a:lvl1pPr>
          </a:lstStyle>
          <a:p>
            <a:r>
              <a:t>Reference sentence goes here</a:t>
            </a:r>
          </a:p>
        </p:txBody>
      </p:sp>
      <p:sp>
        <p:nvSpPr>
          <p:cNvPr id="224" name="Shape 224"/>
          <p:cNvSpPr>
            <a:spLocks noGrp="1"/>
          </p:cNvSpPr>
          <p:nvPr>
            <p:ph type="body" sz="quarter" idx="16"/>
          </p:nvPr>
        </p:nvSpPr>
        <p:spPr>
          <a:xfrm>
            <a:off x="2385542" y="9240398"/>
            <a:ext cx="16077536" cy="2439817"/>
          </a:xfrm>
          <a:prstGeom prst="rect">
            <a:avLst/>
          </a:prstGeom>
        </p:spPr>
        <p:txBody>
          <a:bodyPr lIns="50800" tIns="50800" rIns="50800" bIns="50800" anchor="ctr">
            <a:spAutoFit/>
          </a:bodyPr>
          <a:lstStyle>
            <a:lvl1pPr>
              <a:lnSpc>
                <a:spcPct val="140000"/>
              </a:lnSpc>
              <a:defRPr sz="4000">
                <a:solidFill>
                  <a:srgbClr val="555555"/>
                </a:solidFill>
                <a:latin typeface="Helvetica Neue Light"/>
                <a:ea typeface="Helvetica Neue Light"/>
                <a:cs typeface="Helvetica Neue Light"/>
                <a:sym typeface="Helvetica Neue Light"/>
              </a:defRPr>
            </a:lvl1pPr>
          </a:lstStyle>
          <a:p>
            <a:r>
              <a:t>Lorem ipsum dolor sit amet, consectetur adipiscing elit. Morbi iaculis vehicula lacus, nec sollicitudin tortor. Nam id ante aliquam, fringilla libero vel, tincidunt lacus.</a:t>
            </a:r>
          </a:p>
        </p:txBody>
      </p:sp>
      <p:sp>
        <p:nvSpPr>
          <p:cNvPr id="225" name="Shape 225"/>
          <p:cNvSpPr>
            <a:spLocks noGrp="1"/>
          </p:cNvSpPr>
          <p:nvPr>
            <p:ph type="body" sz="quarter" idx="17"/>
          </p:nvPr>
        </p:nvSpPr>
        <p:spPr>
          <a:xfrm>
            <a:off x="1588159" y="4018914"/>
            <a:ext cx="11413174" cy="1128072"/>
          </a:xfrm>
          <a:prstGeom prst="rect">
            <a:avLst/>
          </a:prstGeom>
        </p:spPr>
        <p:txBody>
          <a:bodyPr wrap="none" anchor="ctr">
            <a:spAutoFit/>
          </a:bodyPr>
          <a:lstStyle>
            <a:lvl1pPr defTabSz="584200">
              <a:lnSpc>
                <a:spcPct val="100000"/>
              </a:lnSpc>
              <a:defRPr sz="7500" spc="75">
                <a:latin typeface="Helvetica Neue Light"/>
                <a:ea typeface="Helvetica Neue Light"/>
                <a:cs typeface="Helvetica Neue Light"/>
                <a:sym typeface="Helvetica Neue Light"/>
              </a:defRPr>
            </a:lvl1pPr>
          </a:lstStyle>
          <a:p>
            <a:r>
              <a:t>Slide header sentence here</a:t>
            </a:r>
          </a:p>
        </p:txBody>
      </p:sp>
      <p:sp>
        <p:nvSpPr>
          <p:cNvPr id="226" name="Shape 226"/>
          <p:cNvSpPr>
            <a:spLocks noGrp="1"/>
          </p:cNvSpPr>
          <p:nvPr>
            <p:ph type="body" sz="quarter" idx="18"/>
          </p:nvPr>
        </p:nvSpPr>
        <p:spPr>
          <a:xfrm>
            <a:off x="1588159" y="5270563"/>
            <a:ext cx="8310310" cy="681924"/>
          </a:xfrm>
          <a:prstGeom prst="rect">
            <a:avLst/>
          </a:prstGeom>
        </p:spPr>
        <p:txBody>
          <a:bodyPr wrap="none" anchor="ctr">
            <a:spAutoFit/>
          </a:bodyPr>
          <a:lstStyle>
            <a:lvl1pPr>
              <a:lnSpc>
                <a:spcPct val="110000"/>
              </a:lnSpc>
              <a:defRPr sz="4500" spc="45">
                <a:solidFill>
                  <a:schemeClr val="accent3">
                    <a:hueOff val="7991561"/>
                    <a:satOff val="27204"/>
                  </a:schemeClr>
                </a:solidFill>
                <a:latin typeface="Helvetica Neue Light"/>
                <a:ea typeface="Helvetica Neue Light"/>
                <a:cs typeface="Helvetica Neue Light"/>
                <a:sym typeface="Helvetica Neue Light"/>
              </a:defRPr>
            </a:lvl1pPr>
          </a:lstStyle>
          <a:p>
            <a:r>
              <a:t>Slide subtitle sentence goes here</a:t>
            </a:r>
          </a:p>
        </p:txBody>
      </p:sp>
      <p:sp>
        <p:nvSpPr>
          <p:cNvPr id="227" name="Shape 227"/>
          <p:cNvSpPr>
            <a:spLocks noGrp="1"/>
          </p:cNvSpPr>
          <p:nvPr>
            <p:ph type="body" sz="quarter" idx="19"/>
          </p:nvPr>
        </p:nvSpPr>
        <p:spPr>
          <a:xfrm>
            <a:off x="612274" y="461432"/>
            <a:ext cx="2380616" cy="482601"/>
          </a:xfrm>
          <a:prstGeom prst="rect">
            <a:avLst/>
          </a:prstGeom>
        </p:spPr>
        <p:txBody>
          <a:bodyPr wrap="none" anchor="ctr">
            <a:spAutoFit/>
          </a:bodyPr>
          <a:lstStyle>
            <a:lvl1pPr defTabSz="584200">
              <a:lnSpc>
                <a:spcPct val="100000"/>
              </a:lnSpc>
              <a:defRPr sz="3000" spc="29">
                <a:solidFill>
                  <a:srgbClr val="555555"/>
                </a:solidFill>
                <a:latin typeface="Helvetica Neue Light"/>
                <a:ea typeface="Helvetica Neue Light"/>
                <a:cs typeface="Helvetica Neue Light"/>
                <a:sym typeface="Helvetica Neue Light"/>
              </a:defRPr>
            </a:lvl1pPr>
          </a:lstStyle>
          <a:p>
            <a:r>
              <a:t>Section Name</a:t>
            </a:r>
          </a:p>
        </p:txBody>
      </p:sp>
      <p:sp>
        <p:nvSpPr>
          <p:cNvPr id="12" name="Rectangle 11"/>
          <p:cNvSpPr/>
          <p:nvPr userDrawn="1"/>
        </p:nvSpPr>
        <p:spPr>
          <a:xfrm>
            <a:off x="3140961" y="469899"/>
            <a:ext cx="232945" cy="482601"/>
          </a:xfrm>
          <a:prstGeom prst="rect">
            <a:avLst/>
          </a:prstGeom>
          <a:solidFill>
            <a:srgbClr val="01F2FF"/>
          </a:solidFill>
          <a:ln w="3175" cap="flat">
            <a:solidFill>
              <a:schemeClr val="bg2">
                <a:lumMod val="20000"/>
                <a:lumOff val="80000"/>
              </a:schemeClr>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lue Quote 2">
    <p:spTree>
      <p:nvGrpSpPr>
        <p:cNvPr id="1" name=""/>
        <p:cNvGrpSpPr/>
        <p:nvPr/>
      </p:nvGrpSpPr>
      <p:grpSpPr>
        <a:xfrm>
          <a:off x="0" y="0"/>
          <a:ext cx="0" cy="0"/>
          <a:chOff x="0" y="0"/>
          <a:chExt cx="0" cy="0"/>
        </a:xfrm>
      </p:grpSpPr>
      <p:sp>
        <p:nvSpPr>
          <p:cNvPr id="246" name="Shape 246"/>
          <p:cNvSpPr/>
          <p:nvPr/>
        </p:nvSpPr>
        <p:spPr>
          <a:xfrm>
            <a:off x="-28268" y="-15221"/>
            <a:ext cx="24440537" cy="13746442"/>
          </a:xfrm>
          <a:prstGeom prst="rect">
            <a:avLst/>
          </a:prstGeom>
          <a:solidFill>
            <a:srgbClr val="4B6EA9"/>
          </a:solidFill>
          <a:ln w="12700">
            <a:miter lim="400000"/>
          </a:ln>
        </p:spPr>
        <p:txBody>
          <a:bodyPr lIns="71435" tIns="71435" rIns="71435" bIns="71435" anchor="ctr"/>
          <a:lstStyle/>
          <a:p>
            <a:endParaRPr/>
          </a:p>
        </p:txBody>
      </p:sp>
      <p:sp>
        <p:nvSpPr>
          <p:cNvPr id="247" name="Shape 247"/>
          <p:cNvSpPr>
            <a:spLocks noGrp="1"/>
          </p:cNvSpPr>
          <p:nvPr>
            <p:ph type="body" sz="quarter" idx="13"/>
          </p:nvPr>
        </p:nvSpPr>
        <p:spPr>
          <a:xfrm>
            <a:off x="4192980" y="8242323"/>
            <a:ext cx="7160829" cy="651127"/>
          </a:xfrm>
          <a:prstGeom prst="rect">
            <a:avLst/>
          </a:prstGeom>
        </p:spPr>
        <p:txBody>
          <a:bodyPr lIns="71435" tIns="71435" rIns="71435" bIns="71435" anchor="ctr">
            <a:spAutoFit/>
          </a:bodyPr>
          <a:lstStyle>
            <a:lvl1pPr>
              <a:lnSpc>
                <a:spcPct val="100000"/>
              </a:lnSpc>
              <a:defRPr sz="3500" i="1">
                <a:solidFill>
                  <a:schemeClr val="accent3">
                    <a:hueOff val="7991561"/>
                    <a:satOff val="27204"/>
                  </a:schemeClr>
                </a:solidFill>
                <a:latin typeface="Helvetica Neue Light"/>
                <a:ea typeface="Helvetica Neue Light"/>
                <a:cs typeface="Helvetica Neue Light"/>
                <a:sym typeface="Helvetica Neue Light"/>
              </a:defRPr>
            </a:lvl1pPr>
          </a:lstStyle>
          <a:p>
            <a:pPr>
              <a:defRPr i="0">
                <a:latin typeface="+mn-lt"/>
                <a:ea typeface="+mn-ea"/>
                <a:cs typeface="+mn-cs"/>
                <a:sym typeface="Helvetica Neue"/>
              </a:defRPr>
            </a:pPr>
            <a:r>
              <a:rPr i="1">
                <a:latin typeface="Helvetica Neue Light"/>
                <a:ea typeface="Helvetica Neue Light"/>
                <a:cs typeface="Helvetica Neue Light"/>
                <a:sym typeface="Helvetica Neue Light"/>
              </a:rPr>
              <a:t>Reference sentence goes here</a:t>
            </a:r>
          </a:p>
        </p:txBody>
      </p:sp>
      <p:sp>
        <p:nvSpPr>
          <p:cNvPr id="248" name="Shape 248"/>
          <p:cNvSpPr>
            <a:spLocks noGrp="1"/>
          </p:cNvSpPr>
          <p:nvPr>
            <p:ph type="body" sz="quarter" idx="14"/>
          </p:nvPr>
        </p:nvSpPr>
        <p:spPr>
          <a:xfrm>
            <a:off x="4192980" y="4860669"/>
            <a:ext cx="15998041" cy="2964046"/>
          </a:xfrm>
          <a:prstGeom prst="rect">
            <a:avLst/>
          </a:prstGeom>
        </p:spPr>
        <p:txBody>
          <a:bodyPr lIns="50800" tIns="50800" rIns="50800" bIns="50800" anchor="ctr">
            <a:spAutoFit/>
          </a:bodyPr>
          <a:lstStyle>
            <a:lvl1pPr>
              <a:lnSpc>
                <a:spcPct val="140000"/>
              </a:lnSpc>
              <a:defRPr sz="5000">
                <a:solidFill>
                  <a:schemeClr val="accent4">
                    <a:hueOff val="2021612"/>
                    <a:satOff val="-86562"/>
                    <a:lumOff val="52470"/>
                  </a:schemeClr>
                </a:solidFill>
                <a:latin typeface="Helvetica Neue Light"/>
                <a:ea typeface="Helvetica Neue Light"/>
                <a:cs typeface="Helvetica Neue Light"/>
                <a:sym typeface="Helvetica Neue Light"/>
              </a:defRPr>
            </a:lvl1pPr>
          </a:lstStyle>
          <a:p>
            <a:r>
              <a:t>"Lorem ipsum dolor sit amet, consectetur adipiscing elit. Morbi iaculis vehicula lacus, nec sollicitudin tortor. Nam id ante aliquam, fringilla libero vel, tincidunt lacus."</a:t>
            </a:r>
          </a:p>
        </p:txBody>
      </p:sp>
      <p:pic>
        <p:nvPicPr>
          <p:cNvPr id="249" name="FDC_illustrative pattern-White BOTTOM FILL-01.png"/>
          <p:cNvPicPr>
            <a:picLocks noChangeAspect="1"/>
          </p:cNvPicPr>
          <p:nvPr/>
        </p:nvPicPr>
        <p:blipFill>
          <a:blip r:embed="rId2">
            <a:alphaModFix amt="10000"/>
            <a:extLst/>
          </a:blip>
          <a:stretch>
            <a:fillRect/>
          </a:stretch>
        </p:blipFill>
        <p:spPr>
          <a:xfrm>
            <a:off x="-2844800" y="8230940"/>
            <a:ext cx="30073600" cy="16678074"/>
          </a:xfrm>
          <a:prstGeom prst="rect">
            <a:avLst/>
          </a:prstGeom>
          <a:ln w="12700">
            <a:miter lim="400000"/>
          </a:ln>
        </p:spPr>
      </p:pic>
      <p:sp>
        <p:nvSpPr>
          <p:cNvPr id="250" name="Shape 250"/>
          <p:cNvSpPr>
            <a:spLocks noGrp="1"/>
          </p:cNvSpPr>
          <p:nvPr>
            <p:ph type="sldNum" sz="quarter" idx="2"/>
          </p:nvPr>
        </p:nvSpPr>
        <p:spPr>
          <a:xfrm>
            <a:off x="18359014" y="13002882"/>
            <a:ext cx="5689601" cy="451917"/>
          </a:xfrm>
          <a:prstGeom prst="rect">
            <a:avLst/>
          </a:prstGeom>
        </p:spPr>
        <p:txBody>
          <a:bodyPr/>
          <a:lstStyle>
            <a:lvl1pPr>
              <a:defRPr sz="2200">
                <a:latin typeface="FreightSans Pro"/>
                <a:ea typeface="FreightSans Pro"/>
                <a:cs typeface="FreightSans Pro"/>
                <a:sym typeface="FreightSans Pro"/>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Interstitial">
    <p:spTree>
      <p:nvGrpSpPr>
        <p:cNvPr id="1" name=""/>
        <p:cNvGrpSpPr/>
        <p:nvPr/>
      </p:nvGrpSpPr>
      <p:grpSpPr>
        <a:xfrm>
          <a:off x="0" y="0"/>
          <a:ext cx="0" cy="0"/>
          <a:chOff x="0" y="0"/>
          <a:chExt cx="0" cy="0"/>
        </a:xfrm>
      </p:grpSpPr>
      <p:sp>
        <p:nvSpPr>
          <p:cNvPr id="308" name="Shape 308"/>
          <p:cNvSpPr/>
          <p:nvPr/>
        </p:nvSpPr>
        <p:spPr>
          <a:xfrm>
            <a:off x="12025090" y="-81055"/>
            <a:ext cx="12387179" cy="13878110"/>
          </a:xfrm>
          <a:prstGeom prst="rect">
            <a:avLst/>
          </a:prstGeom>
          <a:solidFill>
            <a:srgbClr val="4B6EA9"/>
          </a:solidFill>
          <a:ln w="12700">
            <a:miter lim="400000"/>
          </a:ln>
        </p:spPr>
        <p:txBody>
          <a:bodyPr lIns="71435" tIns="71435" rIns="71435" bIns="71435" anchor="ctr"/>
          <a:lstStyle/>
          <a:p>
            <a:endParaRPr/>
          </a:p>
        </p:txBody>
      </p:sp>
      <p:sp>
        <p:nvSpPr>
          <p:cNvPr id="309" name="Shape 309"/>
          <p:cNvSpPr>
            <a:spLocks noGrp="1"/>
          </p:cNvSpPr>
          <p:nvPr>
            <p:ph type="pic" sz="quarter" idx="13"/>
          </p:nvPr>
        </p:nvSpPr>
        <p:spPr>
          <a:xfrm>
            <a:off x="5116694" y="5459910"/>
            <a:ext cx="1471592" cy="1430477"/>
          </a:xfrm>
          <a:prstGeom prst="rect">
            <a:avLst/>
          </a:prstGeom>
        </p:spPr>
        <p:txBody>
          <a:bodyPr lIns="91439" tIns="45719" rIns="91439" bIns="45719">
            <a:noAutofit/>
          </a:bodyPr>
          <a:lstStyle/>
          <a:p>
            <a:endParaRPr/>
          </a:p>
        </p:txBody>
      </p:sp>
      <p:sp>
        <p:nvSpPr>
          <p:cNvPr id="310" name="Shape 310"/>
          <p:cNvSpPr>
            <a:spLocks noGrp="1"/>
          </p:cNvSpPr>
          <p:nvPr>
            <p:ph type="body" sz="quarter" idx="14"/>
          </p:nvPr>
        </p:nvSpPr>
        <p:spPr>
          <a:xfrm>
            <a:off x="13061142" y="4753269"/>
            <a:ext cx="10315076" cy="4209461"/>
          </a:xfrm>
          <a:prstGeom prst="rect">
            <a:avLst/>
          </a:prstGeom>
        </p:spPr>
        <p:txBody>
          <a:bodyPr>
            <a:spAutoFit/>
          </a:bodyPr>
          <a:lstStyle/>
          <a:p>
            <a:pPr marL="1807307" lvl="2" indent="-537307">
              <a:lnSpc>
                <a:spcPct val="170000"/>
              </a:lnSpc>
              <a:buSzPct val="75000"/>
              <a:buChar char="•"/>
              <a:defRPr sz="4500">
                <a:solidFill>
                  <a:schemeClr val="accent4">
                    <a:hueOff val="2021612"/>
                    <a:satOff val="-86562"/>
                    <a:lumOff val="52470"/>
                  </a:schemeClr>
                </a:solidFill>
                <a:latin typeface="Helvetica Neue Light"/>
                <a:ea typeface="Helvetica Neue Light"/>
                <a:cs typeface="Helvetica Neue Light"/>
                <a:sym typeface="Helvetica Neue Light"/>
              </a:defRPr>
            </a:pPr>
            <a:r>
              <a:t>Facebook Analytics for Apps</a:t>
            </a:r>
          </a:p>
          <a:p>
            <a:pPr marL="1807307" lvl="2" indent="-537307">
              <a:lnSpc>
                <a:spcPct val="170000"/>
              </a:lnSpc>
              <a:buSzPct val="75000"/>
              <a:buChar char="•"/>
              <a:defRPr sz="4500">
                <a:solidFill>
                  <a:schemeClr val="accent4">
                    <a:hueOff val="2021612"/>
                    <a:satOff val="-86562"/>
                    <a:lumOff val="52470"/>
                  </a:schemeClr>
                </a:solidFill>
                <a:latin typeface="Helvetica Neue Light"/>
                <a:ea typeface="Helvetica Neue Light"/>
                <a:cs typeface="Helvetica Neue Light"/>
                <a:sym typeface="Helvetica Neue Light"/>
              </a:defRPr>
            </a:pPr>
            <a:r>
              <a:t>App Events </a:t>
            </a:r>
          </a:p>
          <a:p>
            <a:pPr marL="1807307" lvl="2" indent="-537307">
              <a:lnSpc>
                <a:spcPct val="170000"/>
              </a:lnSpc>
              <a:buSzPct val="75000"/>
              <a:buChar char="•"/>
              <a:defRPr sz="4500">
                <a:solidFill>
                  <a:schemeClr val="accent4">
                    <a:hueOff val="2021612"/>
                    <a:satOff val="-86562"/>
                    <a:lumOff val="52470"/>
                  </a:schemeClr>
                </a:solidFill>
                <a:latin typeface="Helvetica Neue Light"/>
                <a:ea typeface="Helvetica Neue Light"/>
                <a:cs typeface="Helvetica Neue Light"/>
                <a:sym typeface="Helvetica Neue Light"/>
              </a:defRPr>
            </a:pPr>
            <a:r>
              <a:t>Page Insights </a:t>
            </a:r>
          </a:p>
          <a:p>
            <a:pPr marL="1807307" lvl="2" indent="-537307">
              <a:lnSpc>
                <a:spcPct val="170000"/>
              </a:lnSpc>
              <a:buSzPct val="75000"/>
              <a:buChar char="•"/>
              <a:defRPr sz="4500">
                <a:solidFill>
                  <a:schemeClr val="accent4">
                    <a:hueOff val="2021612"/>
                    <a:satOff val="-86562"/>
                    <a:lumOff val="52470"/>
                  </a:schemeClr>
                </a:solidFill>
                <a:latin typeface="Helvetica Neue Light"/>
                <a:ea typeface="Helvetica Neue Light"/>
                <a:cs typeface="Helvetica Neue Light"/>
                <a:sym typeface="Helvetica Neue Light"/>
              </a:defRPr>
            </a:pPr>
            <a:r>
              <a:t>Domain Insights </a:t>
            </a:r>
          </a:p>
        </p:txBody>
      </p:sp>
      <p:sp>
        <p:nvSpPr>
          <p:cNvPr id="311" name="Shape 311"/>
          <p:cNvSpPr>
            <a:spLocks noGrp="1"/>
          </p:cNvSpPr>
          <p:nvPr>
            <p:ph type="body" sz="quarter" idx="15"/>
          </p:nvPr>
        </p:nvSpPr>
        <p:spPr>
          <a:xfrm>
            <a:off x="3714659" y="8253262"/>
            <a:ext cx="4137373" cy="843340"/>
          </a:xfrm>
          <a:prstGeom prst="rect">
            <a:avLst/>
          </a:prstGeom>
        </p:spPr>
        <p:txBody>
          <a:bodyPr>
            <a:spAutoFit/>
          </a:bodyPr>
          <a:lstStyle>
            <a:lvl1pPr algn="ctr">
              <a:lnSpc>
                <a:spcPct val="90000"/>
              </a:lnSpc>
              <a:defRPr sz="5500">
                <a:solidFill>
                  <a:srgbClr val="4777D7"/>
                </a:solidFill>
                <a:latin typeface="Helvetica Neue Medium"/>
                <a:ea typeface="Helvetica Neue Medium"/>
                <a:cs typeface="Helvetica Neue Medium"/>
                <a:sym typeface="Helvetica Neue Medium"/>
              </a:defRPr>
            </a:lvl1pPr>
          </a:lstStyle>
          <a:p>
            <a:pPr>
              <a:defRPr>
                <a:solidFill>
                  <a:srgbClr val="000000"/>
                </a:solidFill>
              </a:defRPr>
            </a:pPr>
            <a:r>
              <a:rPr>
                <a:solidFill>
                  <a:srgbClr val="4777D7"/>
                </a:solidFill>
              </a:rPr>
              <a:t>Analytics</a:t>
            </a:r>
          </a:p>
        </p:txBody>
      </p:sp>
      <p:sp>
        <p:nvSpPr>
          <p:cNvPr id="312" name="Shape 312"/>
          <p:cNvSpPr/>
          <p:nvPr/>
        </p:nvSpPr>
        <p:spPr>
          <a:xfrm>
            <a:off x="4227595" y="4619398"/>
            <a:ext cx="3111501" cy="3111501"/>
          </a:xfrm>
          <a:prstGeom prst="ellipse">
            <a:avLst/>
          </a:prstGeom>
          <a:solidFill>
            <a:srgbClr val="FFFFFF"/>
          </a:solidFill>
          <a:ln w="38100">
            <a:solidFill>
              <a:schemeClr val="accent3">
                <a:hueOff val="7991561"/>
                <a:satOff val="27204"/>
              </a:schemeClr>
            </a:solidFill>
            <a:miter lim="400000"/>
          </a:ln>
        </p:spPr>
        <p:txBody>
          <a:bodyPr lIns="71437" tIns="71437" rIns="71437" bIns="71437" anchor="ctr"/>
          <a:lstStyle/>
          <a:p>
            <a:pPr defTabSz="584200">
              <a:lnSpc>
                <a:spcPct val="100000"/>
              </a:lnSpc>
              <a:defRPr sz="3200">
                <a:solidFill>
                  <a:srgbClr val="FFFFFF"/>
                </a:solidFill>
                <a:latin typeface="Helvetica Light"/>
                <a:ea typeface="Helvetica Light"/>
                <a:cs typeface="Helvetica Light"/>
                <a:sym typeface="Helvetica Light"/>
              </a:defRPr>
            </a:pPr>
            <a:endParaRPr/>
          </a:p>
        </p:txBody>
      </p:sp>
      <p:pic>
        <p:nvPicPr>
          <p:cNvPr id="2" name="Picture 1"/>
          <p:cNvPicPr>
            <a:picLocks noChangeAspect="1"/>
          </p:cNvPicPr>
          <p:nvPr userDrawn="1"/>
        </p:nvPicPr>
        <p:blipFill>
          <a:blip r:embed="rId2"/>
          <a:stretch>
            <a:fillRect/>
          </a:stretch>
        </p:blipFill>
        <p:spPr>
          <a:xfrm>
            <a:off x="5046745" y="5455287"/>
            <a:ext cx="1473200" cy="1435100"/>
          </a:xfrm>
          <a:prstGeom prst="rect">
            <a:avLst/>
          </a:prstGeom>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hueOff val="2021612"/>
            <a:satOff val="-86562"/>
            <a:lumOff val="52470"/>
          </a:schemeClr>
        </a:solidFill>
        <a:effectLst/>
      </p:bgPr>
    </p:bg>
    <p:spTree>
      <p:nvGrpSpPr>
        <p:cNvPr id="1" name=""/>
        <p:cNvGrpSpPr/>
        <p:nvPr/>
      </p:nvGrpSpPr>
      <p:grpSpPr>
        <a:xfrm>
          <a:off x="0" y="0"/>
          <a:ext cx="0" cy="0"/>
          <a:chOff x="0" y="0"/>
          <a:chExt cx="0" cy="0"/>
        </a:xfrm>
      </p:grpSpPr>
      <p:sp>
        <p:nvSpPr>
          <p:cNvPr id="2" name="Shape 2"/>
          <p:cNvSpPr/>
          <p:nvPr/>
        </p:nvSpPr>
        <p:spPr>
          <a:xfrm>
            <a:off x="1235137" y="979837"/>
            <a:ext cx="10072244" cy="68192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4500">
                <a:solidFill>
                  <a:srgbClr val="3B5997"/>
                </a:solidFill>
                <a:latin typeface="Helvetica Neue Medium"/>
                <a:ea typeface="Helvetica Neue Medium"/>
                <a:cs typeface="Helvetica Neue Medium"/>
                <a:sym typeface="Helvetica Neue Medium"/>
              </a:defRPr>
            </a:lvl1pPr>
          </a:lstStyle>
          <a:p>
            <a:r>
              <a:rPr dirty="0"/>
              <a:t>Facebook for Developers Typography </a:t>
            </a:r>
          </a:p>
        </p:txBody>
      </p:sp>
      <p:sp>
        <p:nvSpPr>
          <p:cNvPr id="3" name="Shape 3"/>
          <p:cNvSpPr/>
          <p:nvPr/>
        </p:nvSpPr>
        <p:spPr>
          <a:xfrm>
            <a:off x="1901399" y="3339721"/>
            <a:ext cx="9531732" cy="1264088"/>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8500">
                <a:solidFill>
                  <a:schemeClr val="accent2">
                    <a:hueOff val="4811925"/>
                    <a:satOff val="-86390"/>
                    <a:lumOff val="6491"/>
                  </a:schemeClr>
                </a:solidFill>
                <a:latin typeface="Helvetica Neue Light"/>
                <a:ea typeface="Helvetica Neue Light"/>
                <a:cs typeface="Helvetica Neue Light"/>
                <a:sym typeface="Helvetica Neue Light"/>
              </a:defRPr>
            </a:lvl1pPr>
          </a:lstStyle>
          <a:p>
            <a:r>
              <a:t>Keynote Typography</a:t>
            </a:r>
          </a:p>
        </p:txBody>
      </p:sp>
      <p:sp>
        <p:nvSpPr>
          <p:cNvPr id="4" name="Shape 4"/>
          <p:cNvSpPr/>
          <p:nvPr/>
        </p:nvSpPr>
        <p:spPr>
          <a:xfrm>
            <a:off x="1901399" y="4955692"/>
            <a:ext cx="8411846" cy="112807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7500">
                <a:solidFill>
                  <a:schemeClr val="accent2">
                    <a:hueOff val="4811925"/>
                    <a:satOff val="-86390"/>
                    <a:lumOff val="6491"/>
                  </a:schemeClr>
                </a:solidFill>
                <a:latin typeface="Helvetica Neue Light"/>
                <a:ea typeface="Helvetica Neue Light"/>
                <a:cs typeface="Helvetica Neue Light"/>
                <a:sym typeface="Helvetica Neue Light"/>
              </a:defRPr>
            </a:lvl1pPr>
          </a:lstStyle>
          <a:p>
            <a:r>
              <a:rPr dirty="0"/>
              <a:t>Keynote Typography</a:t>
            </a:r>
          </a:p>
        </p:txBody>
      </p:sp>
      <p:sp>
        <p:nvSpPr>
          <p:cNvPr id="5" name="Shape 5"/>
          <p:cNvSpPr/>
          <p:nvPr/>
        </p:nvSpPr>
        <p:spPr>
          <a:xfrm>
            <a:off x="1901399" y="6274346"/>
            <a:ext cx="7291960" cy="97935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6500">
                <a:solidFill>
                  <a:schemeClr val="accent2">
                    <a:hueOff val="4811925"/>
                    <a:satOff val="-86390"/>
                    <a:lumOff val="6491"/>
                  </a:schemeClr>
                </a:solidFill>
                <a:latin typeface="Helvetica Neue Light"/>
                <a:ea typeface="Helvetica Neue Light"/>
                <a:cs typeface="Helvetica Neue Light"/>
                <a:sym typeface="Helvetica Neue Light"/>
              </a:defRPr>
            </a:lvl1pPr>
          </a:lstStyle>
          <a:p>
            <a:r>
              <a:t>Keynote Typography</a:t>
            </a:r>
          </a:p>
        </p:txBody>
      </p:sp>
      <p:sp>
        <p:nvSpPr>
          <p:cNvPr id="6" name="Shape 6"/>
          <p:cNvSpPr/>
          <p:nvPr/>
        </p:nvSpPr>
        <p:spPr>
          <a:xfrm>
            <a:off x="1901399" y="7525176"/>
            <a:ext cx="5612131" cy="74358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5000">
                <a:solidFill>
                  <a:schemeClr val="accent2">
                    <a:hueOff val="4811925"/>
                    <a:satOff val="-86390"/>
                    <a:lumOff val="6491"/>
                  </a:schemeClr>
                </a:solidFill>
                <a:latin typeface="Helvetica Neue Light"/>
                <a:ea typeface="Helvetica Neue Light"/>
                <a:cs typeface="Helvetica Neue Light"/>
                <a:sym typeface="Helvetica Neue Light"/>
              </a:defRPr>
            </a:lvl1pPr>
          </a:lstStyle>
          <a:p>
            <a:r>
              <a:t>Keynote Typography</a:t>
            </a:r>
          </a:p>
        </p:txBody>
      </p:sp>
      <p:sp>
        <p:nvSpPr>
          <p:cNvPr id="7" name="Shape 7"/>
          <p:cNvSpPr/>
          <p:nvPr/>
        </p:nvSpPr>
        <p:spPr>
          <a:xfrm>
            <a:off x="1901399" y="8722456"/>
            <a:ext cx="5052188" cy="68192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4500">
                <a:solidFill>
                  <a:schemeClr val="accent2">
                    <a:hueOff val="4811925"/>
                    <a:satOff val="-86390"/>
                    <a:lumOff val="6491"/>
                  </a:schemeClr>
                </a:solidFill>
                <a:latin typeface="Helvetica Neue Light"/>
                <a:ea typeface="Helvetica Neue Light"/>
                <a:cs typeface="Helvetica Neue Light"/>
                <a:sym typeface="Helvetica Neue Light"/>
              </a:defRPr>
            </a:lvl1pPr>
          </a:lstStyle>
          <a:p>
            <a:r>
              <a:t>Keynote Typography</a:t>
            </a:r>
          </a:p>
        </p:txBody>
      </p:sp>
      <p:sp>
        <p:nvSpPr>
          <p:cNvPr id="8" name="Shape 8"/>
          <p:cNvSpPr/>
          <p:nvPr/>
        </p:nvSpPr>
        <p:spPr>
          <a:xfrm>
            <a:off x="12406079" y="3339721"/>
            <a:ext cx="10415141" cy="1419660"/>
          </a:xfrm>
          <a:prstGeom prst="rect">
            <a:avLst/>
          </a:prstGeom>
          <a:ln w="12700">
            <a:miter lim="400000"/>
          </a:ln>
          <a:extLst>
            <a:ext uri="{C572A759-6A51-4108-AA02-DFA0A04FC94B}">
              <ma14:wrappingTextBoxFlag xmlns="" xmlns:ma14="http://schemas.microsoft.com/office/mac/drawingml/2011/main" val="1"/>
            </a:ext>
          </a:extLst>
        </p:spPr>
        <p:txBody>
          <a:bodyPr wrap="none" lIns="71435" tIns="71435" rIns="71435" bIns="71435" anchor="ctr">
            <a:spAutoFit/>
          </a:bodyPr>
          <a:lstStyle>
            <a:lvl1pPr>
              <a:defRPr sz="8500">
                <a:solidFill>
                  <a:schemeClr val="accent2">
                    <a:hueOff val="4811925"/>
                    <a:satOff val="-86390"/>
                    <a:lumOff val="6491"/>
                  </a:schemeClr>
                </a:solidFill>
                <a:latin typeface="Helvetica Neue Medium"/>
                <a:ea typeface="Helvetica Neue Medium"/>
                <a:cs typeface="Helvetica Neue Medium"/>
                <a:sym typeface="Helvetica Neue Medium"/>
              </a:defRPr>
            </a:lvl1pPr>
          </a:lstStyle>
          <a:p>
            <a:r>
              <a:t>Keynote Typography</a:t>
            </a:r>
          </a:p>
        </p:txBody>
      </p:sp>
      <p:sp>
        <p:nvSpPr>
          <p:cNvPr id="9" name="Shape 9"/>
          <p:cNvSpPr/>
          <p:nvPr/>
        </p:nvSpPr>
        <p:spPr>
          <a:xfrm>
            <a:off x="12422758" y="6314448"/>
            <a:ext cx="6190613" cy="899153"/>
          </a:xfrm>
          <a:prstGeom prst="rect">
            <a:avLst/>
          </a:prstGeom>
          <a:ln w="12700">
            <a:miter lim="400000"/>
          </a:ln>
          <a:extLst>
            <a:ext uri="{C572A759-6A51-4108-AA02-DFA0A04FC94B}">
              <ma14:wrappingTextBoxFlag xmlns="" xmlns:ma14="http://schemas.microsoft.com/office/mac/drawingml/2011/main" val="1"/>
            </a:ext>
          </a:extLst>
        </p:spPr>
        <p:txBody>
          <a:bodyPr wrap="none" lIns="71435" tIns="71435" rIns="71435" bIns="71435" anchor="ctr">
            <a:spAutoFit/>
          </a:bodyPr>
          <a:lstStyle>
            <a:lvl1pPr>
              <a:defRPr sz="5000">
                <a:solidFill>
                  <a:schemeClr val="accent2">
                    <a:hueOff val="4811925"/>
                    <a:satOff val="-86390"/>
                    <a:lumOff val="6491"/>
                  </a:schemeClr>
                </a:solidFill>
                <a:latin typeface="Helvetica Neue Medium"/>
                <a:ea typeface="Helvetica Neue Medium"/>
                <a:cs typeface="Helvetica Neue Medium"/>
                <a:sym typeface="Helvetica Neue Medium"/>
              </a:defRPr>
            </a:lvl1pPr>
          </a:lstStyle>
          <a:p>
            <a:r>
              <a:t>Keynote Typography</a:t>
            </a:r>
          </a:p>
        </p:txBody>
      </p:sp>
      <p:sp>
        <p:nvSpPr>
          <p:cNvPr id="10" name="Shape 10"/>
          <p:cNvSpPr/>
          <p:nvPr/>
        </p:nvSpPr>
        <p:spPr>
          <a:xfrm>
            <a:off x="12406079" y="7484569"/>
            <a:ext cx="5587109" cy="824796"/>
          </a:xfrm>
          <a:prstGeom prst="rect">
            <a:avLst/>
          </a:prstGeom>
          <a:ln w="12700">
            <a:miter lim="400000"/>
          </a:ln>
          <a:extLst>
            <a:ext uri="{C572A759-6A51-4108-AA02-DFA0A04FC94B}">
              <ma14:wrappingTextBoxFlag xmlns="" xmlns:ma14="http://schemas.microsoft.com/office/mac/drawingml/2011/main" val="1"/>
            </a:ext>
          </a:extLst>
        </p:spPr>
        <p:txBody>
          <a:bodyPr wrap="none" lIns="71435" tIns="71435" rIns="71435" bIns="71435" anchor="ctr">
            <a:spAutoFit/>
          </a:bodyPr>
          <a:lstStyle>
            <a:lvl1pPr>
              <a:defRPr sz="4500">
                <a:solidFill>
                  <a:schemeClr val="accent2">
                    <a:hueOff val="4811925"/>
                    <a:satOff val="-86390"/>
                    <a:lumOff val="6491"/>
                  </a:schemeClr>
                </a:solidFill>
                <a:latin typeface="Helvetica Neue Medium"/>
                <a:ea typeface="Helvetica Neue Medium"/>
                <a:cs typeface="Helvetica Neue Medium"/>
                <a:sym typeface="Helvetica Neue Medium"/>
              </a:defRPr>
            </a:lvl1pPr>
          </a:lstStyle>
          <a:p>
            <a:r>
              <a:t>Keynote Typography</a:t>
            </a:r>
          </a:p>
        </p:txBody>
      </p:sp>
      <p:sp>
        <p:nvSpPr>
          <p:cNvPr id="11" name="Shape 11"/>
          <p:cNvSpPr/>
          <p:nvPr/>
        </p:nvSpPr>
        <p:spPr>
          <a:xfrm>
            <a:off x="12406079" y="8762557"/>
            <a:ext cx="3776597" cy="601721"/>
          </a:xfrm>
          <a:prstGeom prst="rect">
            <a:avLst/>
          </a:prstGeom>
          <a:ln w="12700">
            <a:miter lim="400000"/>
          </a:ln>
          <a:extLst>
            <a:ext uri="{C572A759-6A51-4108-AA02-DFA0A04FC94B}">
              <ma14:wrappingTextBoxFlag xmlns="" xmlns:ma14="http://schemas.microsoft.com/office/mac/drawingml/2011/main" val="1"/>
            </a:ext>
          </a:extLst>
        </p:spPr>
        <p:txBody>
          <a:bodyPr wrap="none" lIns="71435" tIns="71435" rIns="71435" bIns="71435" anchor="ctr">
            <a:spAutoFit/>
          </a:bodyPr>
          <a:lstStyle>
            <a:lvl1pPr>
              <a:defRPr sz="3000">
                <a:solidFill>
                  <a:schemeClr val="accent2">
                    <a:hueOff val="4811925"/>
                    <a:satOff val="-86390"/>
                    <a:lumOff val="6491"/>
                  </a:schemeClr>
                </a:solidFill>
                <a:latin typeface="Helvetica Neue Medium"/>
                <a:ea typeface="Helvetica Neue Medium"/>
                <a:cs typeface="Helvetica Neue Medium"/>
                <a:sym typeface="Helvetica Neue Medium"/>
              </a:defRPr>
            </a:lvl1pPr>
          </a:lstStyle>
          <a:p>
            <a:r>
              <a:t>Keynote Typography</a:t>
            </a:r>
          </a:p>
        </p:txBody>
      </p:sp>
      <p:sp>
        <p:nvSpPr>
          <p:cNvPr id="12" name="Shape 12"/>
          <p:cNvSpPr/>
          <p:nvPr/>
        </p:nvSpPr>
        <p:spPr>
          <a:xfrm>
            <a:off x="12406079" y="9765317"/>
            <a:ext cx="4178095" cy="477669"/>
          </a:xfrm>
          <a:prstGeom prst="rect">
            <a:avLst/>
          </a:prstGeom>
          <a:ln w="12700">
            <a:miter lim="400000"/>
          </a:ln>
          <a:extLst>
            <a:ext uri="{C572A759-6A51-4108-AA02-DFA0A04FC94B}">
              <ma14:wrappingTextBoxFlag xmlns="" xmlns:ma14="http://schemas.microsoft.com/office/mac/drawingml/2011/main" val="1"/>
            </a:ext>
          </a:extLst>
        </p:spPr>
        <p:txBody>
          <a:bodyPr wrap="none" lIns="71435" tIns="71435" rIns="71435" bIns="71435" anchor="ctr">
            <a:spAutoFit/>
          </a:bodyPr>
          <a:lstStyle>
            <a:lvl1pPr>
              <a:defRPr sz="2200" b="1" spc="286">
                <a:solidFill>
                  <a:schemeClr val="accent2">
                    <a:hueOff val="4811925"/>
                    <a:satOff val="-86390"/>
                    <a:lumOff val="6491"/>
                  </a:schemeClr>
                </a:solidFill>
              </a:defRPr>
            </a:lvl1pPr>
          </a:lstStyle>
          <a:p>
            <a:pPr>
              <a:defRPr b="0" spc="0">
                <a:latin typeface="Helvetica Neue Medium"/>
                <a:ea typeface="Helvetica Neue Medium"/>
                <a:cs typeface="Helvetica Neue Medium"/>
                <a:sym typeface="Helvetica Neue Medium"/>
              </a:defRPr>
            </a:pPr>
            <a:r>
              <a:rPr b="1" spc="286">
                <a:latin typeface="+mn-lt"/>
                <a:ea typeface="+mn-ea"/>
                <a:cs typeface="+mn-cs"/>
                <a:sym typeface="Helvetica Neue"/>
              </a:rPr>
              <a:t>KEYNOTE TYPOGRAPHY</a:t>
            </a:r>
          </a:p>
        </p:txBody>
      </p:sp>
      <p:sp>
        <p:nvSpPr>
          <p:cNvPr id="13" name="Shape 13"/>
          <p:cNvSpPr/>
          <p:nvPr/>
        </p:nvSpPr>
        <p:spPr>
          <a:xfrm>
            <a:off x="12406079" y="5026622"/>
            <a:ext cx="6794117" cy="986212"/>
          </a:xfrm>
          <a:prstGeom prst="rect">
            <a:avLst/>
          </a:prstGeom>
          <a:ln w="12700">
            <a:miter lim="400000"/>
          </a:ln>
          <a:extLst>
            <a:ext uri="{C572A759-6A51-4108-AA02-DFA0A04FC94B}">
              <ma14:wrappingTextBoxFlag xmlns="" xmlns:ma14="http://schemas.microsoft.com/office/mac/drawingml/2011/main" val="1"/>
            </a:ext>
          </a:extLst>
        </p:spPr>
        <p:txBody>
          <a:bodyPr wrap="none" lIns="71435" tIns="71435" rIns="71435" bIns="71435" anchor="ctr">
            <a:spAutoFit/>
          </a:bodyPr>
          <a:lstStyle>
            <a:lvl1pPr>
              <a:defRPr sz="5500">
                <a:solidFill>
                  <a:schemeClr val="accent2">
                    <a:hueOff val="4811925"/>
                    <a:satOff val="-86390"/>
                    <a:lumOff val="6491"/>
                  </a:schemeClr>
                </a:solidFill>
                <a:latin typeface="Helvetica Neue Medium"/>
                <a:ea typeface="Helvetica Neue Medium"/>
                <a:cs typeface="Helvetica Neue Medium"/>
                <a:sym typeface="Helvetica Neue Medium"/>
              </a:defRPr>
            </a:lvl1pPr>
          </a:lstStyle>
          <a:p>
            <a:r>
              <a:t>Keynote Typography</a:t>
            </a:r>
          </a:p>
        </p:txBody>
      </p:sp>
      <p:sp>
        <p:nvSpPr>
          <p:cNvPr id="14" name="Shape 14"/>
          <p:cNvSpPr/>
          <p:nvPr/>
        </p:nvSpPr>
        <p:spPr>
          <a:xfrm>
            <a:off x="1901399" y="9700369"/>
            <a:ext cx="4492245" cy="60756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4000">
                <a:solidFill>
                  <a:schemeClr val="accent2">
                    <a:hueOff val="4811925"/>
                    <a:satOff val="-86390"/>
                    <a:lumOff val="6491"/>
                  </a:schemeClr>
                </a:solidFill>
                <a:latin typeface="Helvetica Neue Light"/>
                <a:ea typeface="Helvetica Neue Light"/>
                <a:cs typeface="Helvetica Neue Light"/>
                <a:sym typeface="Helvetica Neue Light"/>
              </a:defRPr>
            </a:lvl1pPr>
          </a:lstStyle>
          <a:p>
            <a:r>
              <a:t>Keynote Typography</a:t>
            </a:r>
          </a:p>
        </p:txBody>
      </p:sp>
      <p:sp>
        <p:nvSpPr>
          <p:cNvPr id="15" name="Shape 15"/>
          <p:cNvSpPr/>
          <p:nvPr/>
        </p:nvSpPr>
        <p:spPr>
          <a:xfrm>
            <a:off x="1901399" y="10580964"/>
            <a:ext cx="3372359" cy="44614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3000">
                <a:solidFill>
                  <a:schemeClr val="accent2">
                    <a:hueOff val="4811925"/>
                    <a:satOff val="-86390"/>
                    <a:lumOff val="6491"/>
                  </a:schemeClr>
                </a:solidFill>
                <a:latin typeface="Helvetica Neue Light"/>
                <a:ea typeface="Helvetica Neue Light"/>
                <a:cs typeface="Helvetica Neue Light"/>
                <a:sym typeface="Helvetica Neue Light"/>
              </a:defRPr>
            </a:lvl1pPr>
          </a:lstStyle>
          <a:p>
            <a:r>
              <a:t>Keynote Typography</a:t>
            </a:r>
          </a:p>
        </p:txBody>
      </p:sp>
      <p:sp>
        <p:nvSpPr>
          <p:cNvPr id="16" name="Shape 16"/>
          <p:cNvSpPr/>
          <p:nvPr/>
        </p:nvSpPr>
        <p:spPr>
          <a:xfrm>
            <a:off x="1901399" y="11351125"/>
            <a:ext cx="3148382" cy="42148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a:solidFill>
                  <a:schemeClr val="accent2">
                    <a:hueOff val="4811925"/>
                    <a:satOff val="-86390"/>
                    <a:lumOff val="6491"/>
                  </a:schemeClr>
                </a:solidFill>
                <a:latin typeface="Helvetica Neue Light"/>
                <a:ea typeface="Helvetica Neue Light"/>
                <a:cs typeface="Helvetica Neue Light"/>
                <a:sym typeface="Helvetica Neue Light"/>
              </a:defRPr>
            </a:lvl1pPr>
          </a:lstStyle>
          <a:p>
            <a:r>
              <a:t>Keynote Typography</a:t>
            </a: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3" r:id="rId3"/>
    <p:sldLayoutId id="2147483657" r:id="rId4"/>
    <p:sldLayoutId id="2147483659" r:id="rId5"/>
    <p:sldLayoutId id="2147483660" r:id="rId6"/>
    <p:sldLayoutId id="2147483661" r:id="rId7"/>
    <p:sldLayoutId id="2147483663" r:id="rId8"/>
    <p:sldLayoutId id="2147483667" r:id="rId9"/>
    <p:sldLayoutId id="2147483671" r:id="rId10"/>
    <p:sldLayoutId id="2147483673" r:id="rId11"/>
    <p:sldLayoutId id="2147483706" r:id="rId12"/>
  </p:sldLayoutIdLst>
  <p:transition spd="med"/>
  <p:txStyles>
    <p:titleStyle>
      <a:lvl1pPr marL="0" marR="0" indent="0" algn="l" defTabSz="584200" rtl="0" latinLnBrk="0">
        <a:lnSpc>
          <a:spcPct val="100000"/>
        </a:lnSpc>
        <a:spcBef>
          <a:spcPts val="0"/>
        </a:spcBef>
        <a:spcAft>
          <a:spcPts val="0"/>
        </a:spcAft>
        <a:buClrTx/>
        <a:buSzTx/>
        <a:buFontTx/>
        <a:buNone/>
        <a:tabLst/>
        <a:defRPr sz="6800" b="0" i="0" u="none" strike="noStrike" cap="none" spc="0" baseline="0">
          <a:ln>
            <a:noFill/>
          </a:ln>
          <a:solidFill>
            <a:srgbClr val="FFFFFF"/>
          </a:solidFill>
          <a:uFillTx/>
          <a:latin typeface="+mj-lt"/>
          <a:ea typeface="+mj-ea"/>
          <a:cs typeface="+mj-cs"/>
          <a:sym typeface="Helvetica"/>
        </a:defRPr>
      </a:lvl1pPr>
      <a:lvl2pPr marL="0" marR="0" indent="228600" algn="l" defTabSz="584200" rtl="0" latinLnBrk="0">
        <a:lnSpc>
          <a:spcPct val="100000"/>
        </a:lnSpc>
        <a:spcBef>
          <a:spcPts val="0"/>
        </a:spcBef>
        <a:spcAft>
          <a:spcPts val="0"/>
        </a:spcAft>
        <a:buClrTx/>
        <a:buSzTx/>
        <a:buFontTx/>
        <a:buNone/>
        <a:tabLst/>
        <a:defRPr sz="6800" b="0" i="0" u="none" strike="noStrike" cap="none" spc="0" baseline="0">
          <a:ln>
            <a:noFill/>
          </a:ln>
          <a:solidFill>
            <a:srgbClr val="FFFFFF"/>
          </a:solidFill>
          <a:uFillTx/>
          <a:latin typeface="+mj-lt"/>
          <a:ea typeface="+mj-ea"/>
          <a:cs typeface="+mj-cs"/>
          <a:sym typeface="Helvetica"/>
        </a:defRPr>
      </a:lvl2pPr>
      <a:lvl3pPr marL="0" marR="0" indent="457200" algn="l" defTabSz="584200" rtl="0" latinLnBrk="0">
        <a:lnSpc>
          <a:spcPct val="100000"/>
        </a:lnSpc>
        <a:spcBef>
          <a:spcPts val="0"/>
        </a:spcBef>
        <a:spcAft>
          <a:spcPts val="0"/>
        </a:spcAft>
        <a:buClrTx/>
        <a:buSzTx/>
        <a:buFontTx/>
        <a:buNone/>
        <a:tabLst/>
        <a:defRPr sz="6800" b="0" i="0" u="none" strike="noStrike" cap="none" spc="0" baseline="0">
          <a:ln>
            <a:noFill/>
          </a:ln>
          <a:solidFill>
            <a:srgbClr val="FFFFFF"/>
          </a:solidFill>
          <a:uFillTx/>
          <a:latin typeface="+mj-lt"/>
          <a:ea typeface="+mj-ea"/>
          <a:cs typeface="+mj-cs"/>
          <a:sym typeface="Helvetica"/>
        </a:defRPr>
      </a:lvl3pPr>
      <a:lvl4pPr marL="0" marR="0" indent="685800" algn="l" defTabSz="584200" rtl="0" latinLnBrk="0">
        <a:lnSpc>
          <a:spcPct val="100000"/>
        </a:lnSpc>
        <a:spcBef>
          <a:spcPts val="0"/>
        </a:spcBef>
        <a:spcAft>
          <a:spcPts val="0"/>
        </a:spcAft>
        <a:buClrTx/>
        <a:buSzTx/>
        <a:buFontTx/>
        <a:buNone/>
        <a:tabLst/>
        <a:defRPr sz="6800" b="0" i="0" u="none" strike="noStrike" cap="none" spc="0" baseline="0">
          <a:ln>
            <a:noFill/>
          </a:ln>
          <a:solidFill>
            <a:srgbClr val="FFFFFF"/>
          </a:solidFill>
          <a:uFillTx/>
          <a:latin typeface="+mj-lt"/>
          <a:ea typeface="+mj-ea"/>
          <a:cs typeface="+mj-cs"/>
          <a:sym typeface="Helvetica"/>
        </a:defRPr>
      </a:lvl4pPr>
      <a:lvl5pPr marL="0" marR="0" indent="914400" algn="l" defTabSz="584200" rtl="0" latinLnBrk="0">
        <a:lnSpc>
          <a:spcPct val="100000"/>
        </a:lnSpc>
        <a:spcBef>
          <a:spcPts val="0"/>
        </a:spcBef>
        <a:spcAft>
          <a:spcPts val="0"/>
        </a:spcAft>
        <a:buClrTx/>
        <a:buSzTx/>
        <a:buFontTx/>
        <a:buNone/>
        <a:tabLst/>
        <a:defRPr sz="6800" b="0" i="0" u="none" strike="noStrike" cap="none" spc="0" baseline="0">
          <a:ln>
            <a:noFill/>
          </a:ln>
          <a:solidFill>
            <a:srgbClr val="FFFFFF"/>
          </a:solidFill>
          <a:uFillTx/>
          <a:latin typeface="+mj-lt"/>
          <a:ea typeface="+mj-ea"/>
          <a:cs typeface="+mj-cs"/>
          <a:sym typeface="Helvetica"/>
        </a:defRPr>
      </a:lvl5pPr>
      <a:lvl6pPr marL="0" marR="0" indent="1143000" algn="l" defTabSz="584200" rtl="0" latinLnBrk="0">
        <a:lnSpc>
          <a:spcPct val="100000"/>
        </a:lnSpc>
        <a:spcBef>
          <a:spcPts val="0"/>
        </a:spcBef>
        <a:spcAft>
          <a:spcPts val="0"/>
        </a:spcAft>
        <a:buClrTx/>
        <a:buSzTx/>
        <a:buFontTx/>
        <a:buNone/>
        <a:tabLst/>
        <a:defRPr sz="6800" b="0" i="0" u="none" strike="noStrike" cap="none" spc="0" baseline="0">
          <a:ln>
            <a:noFill/>
          </a:ln>
          <a:solidFill>
            <a:srgbClr val="FFFFFF"/>
          </a:solidFill>
          <a:uFillTx/>
          <a:latin typeface="+mj-lt"/>
          <a:ea typeface="+mj-ea"/>
          <a:cs typeface="+mj-cs"/>
          <a:sym typeface="Helvetica"/>
        </a:defRPr>
      </a:lvl6pPr>
      <a:lvl7pPr marL="0" marR="0" indent="1371600" algn="l" defTabSz="584200" rtl="0" latinLnBrk="0">
        <a:lnSpc>
          <a:spcPct val="100000"/>
        </a:lnSpc>
        <a:spcBef>
          <a:spcPts val="0"/>
        </a:spcBef>
        <a:spcAft>
          <a:spcPts val="0"/>
        </a:spcAft>
        <a:buClrTx/>
        <a:buSzTx/>
        <a:buFontTx/>
        <a:buNone/>
        <a:tabLst/>
        <a:defRPr sz="6800" b="0" i="0" u="none" strike="noStrike" cap="none" spc="0" baseline="0">
          <a:ln>
            <a:noFill/>
          </a:ln>
          <a:solidFill>
            <a:srgbClr val="FFFFFF"/>
          </a:solidFill>
          <a:uFillTx/>
          <a:latin typeface="+mj-lt"/>
          <a:ea typeface="+mj-ea"/>
          <a:cs typeface="+mj-cs"/>
          <a:sym typeface="Helvetica"/>
        </a:defRPr>
      </a:lvl7pPr>
      <a:lvl8pPr marL="0" marR="0" indent="1600200" algn="l" defTabSz="584200" rtl="0" latinLnBrk="0">
        <a:lnSpc>
          <a:spcPct val="100000"/>
        </a:lnSpc>
        <a:spcBef>
          <a:spcPts val="0"/>
        </a:spcBef>
        <a:spcAft>
          <a:spcPts val="0"/>
        </a:spcAft>
        <a:buClrTx/>
        <a:buSzTx/>
        <a:buFontTx/>
        <a:buNone/>
        <a:tabLst/>
        <a:defRPr sz="6800" b="0" i="0" u="none" strike="noStrike" cap="none" spc="0" baseline="0">
          <a:ln>
            <a:noFill/>
          </a:ln>
          <a:solidFill>
            <a:srgbClr val="FFFFFF"/>
          </a:solidFill>
          <a:uFillTx/>
          <a:latin typeface="+mj-lt"/>
          <a:ea typeface="+mj-ea"/>
          <a:cs typeface="+mj-cs"/>
          <a:sym typeface="Helvetica"/>
        </a:defRPr>
      </a:lvl8pPr>
      <a:lvl9pPr marL="0" marR="0" indent="1828800" algn="l" defTabSz="584200" rtl="0" latinLnBrk="0">
        <a:lnSpc>
          <a:spcPct val="100000"/>
        </a:lnSpc>
        <a:spcBef>
          <a:spcPts val="0"/>
        </a:spcBef>
        <a:spcAft>
          <a:spcPts val="0"/>
        </a:spcAft>
        <a:buClrTx/>
        <a:buSzTx/>
        <a:buFontTx/>
        <a:buNone/>
        <a:tabLst/>
        <a:defRPr sz="6800" b="0" i="0" u="none" strike="noStrike" cap="none" spc="0" baseline="0">
          <a:ln>
            <a:noFill/>
          </a:ln>
          <a:solidFill>
            <a:srgbClr val="FFFFFF"/>
          </a:solidFill>
          <a:uFillTx/>
          <a:latin typeface="+mj-lt"/>
          <a:ea typeface="+mj-ea"/>
          <a:cs typeface="+mj-cs"/>
          <a:sym typeface="Helvetica"/>
        </a:defRPr>
      </a:lvl9pPr>
    </p:titleStyle>
    <p:bodyStyle>
      <a:lvl1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1pPr>
      <a:lvl2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2pPr>
      <a:lvl3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3pPr>
      <a:lvl4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4pPr>
      <a:lvl5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5pPr>
      <a:lvl6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6pPr>
      <a:lvl7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7pPr>
      <a:lvl8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8pPr>
      <a:lvl9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9pPr>
    </p:bodyStyle>
    <p:otherStyle>
      <a:lvl1pPr marL="0" marR="0" indent="0" algn="r" defTabSz="825500" latinLnBrk="0">
        <a:lnSpc>
          <a:spcPct val="11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1pPr>
      <a:lvl2pPr marL="0" marR="0" indent="228600" algn="r" defTabSz="825500" latinLnBrk="0">
        <a:lnSpc>
          <a:spcPct val="11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2pPr>
      <a:lvl3pPr marL="0" marR="0" indent="457200" algn="r" defTabSz="825500" latinLnBrk="0">
        <a:lnSpc>
          <a:spcPct val="11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3pPr>
      <a:lvl4pPr marL="0" marR="0" indent="685800" algn="r" defTabSz="825500" latinLnBrk="0">
        <a:lnSpc>
          <a:spcPct val="11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4pPr>
      <a:lvl5pPr marL="0" marR="0" indent="914400" algn="r" defTabSz="825500" latinLnBrk="0">
        <a:lnSpc>
          <a:spcPct val="11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5pPr>
      <a:lvl6pPr marL="0" marR="0" indent="1143000" algn="r" defTabSz="825500" latinLnBrk="0">
        <a:lnSpc>
          <a:spcPct val="11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6pPr>
      <a:lvl7pPr marL="0" marR="0" indent="1371600" algn="r" defTabSz="825500" latinLnBrk="0">
        <a:lnSpc>
          <a:spcPct val="11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7pPr>
      <a:lvl8pPr marL="0" marR="0" indent="1600200" algn="r" defTabSz="825500" latinLnBrk="0">
        <a:lnSpc>
          <a:spcPct val="11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8pPr>
      <a:lvl9pPr marL="0" marR="0" indent="1828800" algn="r" defTabSz="825500" latinLnBrk="0">
        <a:lnSpc>
          <a:spcPct val="11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hyperlink" Target="https://www.youtube.com/watch?v=2AvnnIZ7qb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24446514" y="9043472"/>
            <a:ext cx="2671101" cy="526545"/>
          </a:xfrm>
          <a:prstGeom prst="rect">
            <a:avLst/>
          </a:prstGeom>
          <a:ln w="12700">
            <a:solidFill>
              <a:schemeClr val="accent3">
                <a:hueOff val="7991561"/>
                <a:satOff val="27204"/>
                <a:alpha val="80000"/>
              </a:schemeClr>
            </a:solidFill>
            <a:bevel/>
          </a:ln>
        </p:spPr>
        <p:txBody>
          <a:bodyPr lIns="71435" tIns="71435" rIns="71435" bIns="71435" anchor="ctr"/>
          <a:lstStyle/>
          <a:p>
            <a:endParaRPr dirty="0"/>
          </a:p>
        </p:txBody>
      </p:sp>
      <p:grpSp>
        <p:nvGrpSpPr>
          <p:cNvPr id="892" name="Group 892"/>
          <p:cNvGrpSpPr/>
          <p:nvPr/>
        </p:nvGrpSpPr>
        <p:grpSpPr>
          <a:xfrm>
            <a:off x="5551990" y="15202771"/>
            <a:ext cx="12941353" cy="6191273"/>
            <a:chOff x="0" y="0"/>
            <a:chExt cx="12941352" cy="6191272"/>
          </a:xfrm>
        </p:grpSpPr>
        <p:sp>
          <p:nvSpPr>
            <p:cNvPr id="878" name="Shape 878"/>
            <p:cNvSpPr/>
            <p:nvPr/>
          </p:nvSpPr>
          <p:spPr>
            <a:xfrm>
              <a:off x="5335796" y="0"/>
              <a:ext cx="4075096"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dirty="0"/>
            </a:p>
          </p:txBody>
        </p:sp>
        <p:sp>
          <p:nvSpPr>
            <p:cNvPr id="879" name="Shape 879"/>
            <p:cNvSpPr/>
            <p:nvPr/>
          </p:nvSpPr>
          <p:spPr>
            <a:xfrm>
              <a:off x="2336679" y="723534"/>
              <a:ext cx="10604674" cy="384664"/>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dirty="0"/>
            </a:p>
          </p:txBody>
        </p:sp>
        <p:sp>
          <p:nvSpPr>
            <p:cNvPr id="880" name="Shape 880"/>
            <p:cNvSpPr/>
            <p:nvPr/>
          </p:nvSpPr>
          <p:spPr>
            <a:xfrm>
              <a:off x="0" y="0"/>
              <a:ext cx="2096488"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dirty="0"/>
            </a:p>
          </p:txBody>
        </p:sp>
        <p:sp>
          <p:nvSpPr>
            <p:cNvPr id="881" name="Shape 881"/>
            <p:cNvSpPr/>
            <p:nvPr/>
          </p:nvSpPr>
          <p:spPr>
            <a:xfrm>
              <a:off x="10901460" y="1447070"/>
              <a:ext cx="1951355"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dirty="0"/>
            </a:p>
          </p:txBody>
        </p:sp>
        <p:sp>
          <p:nvSpPr>
            <p:cNvPr id="882" name="Shape 882"/>
            <p:cNvSpPr/>
            <p:nvPr/>
          </p:nvSpPr>
          <p:spPr>
            <a:xfrm>
              <a:off x="835430" y="1447070"/>
              <a:ext cx="3170507"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dirty="0"/>
            </a:p>
          </p:txBody>
        </p:sp>
        <p:sp>
          <p:nvSpPr>
            <p:cNvPr id="883" name="Shape 883"/>
            <p:cNvSpPr/>
            <p:nvPr/>
          </p:nvSpPr>
          <p:spPr>
            <a:xfrm>
              <a:off x="4571567" y="1447070"/>
              <a:ext cx="4453689"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dirty="0"/>
            </a:p>
          </p:txBody>
        </p:sp>
        <p:sp>
          <p:nvSpPr>
            <p:cNvPr id="884" name="Shape 884"/>
            <p:cNvSpPr/>
            <p:nvPr/>
          </p:nvSpPr>
          <p:spPr>
            <a:xfrm>
              <a:off x="835430" y="2625928"/>
              <a:ext cx="5951273"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dirty="0"/>
            </a:p>
          </p:txBody>
        </p:sp>
        <p:sp>
          <p:nvSpPr>
            <p:cNvPr id="885" name="Shape 885"/>
            <p:cNvSpPr/>
            <p:nvPr/>
          </p:nvSpPr>
          <p:spPr>
            <a:xfrm>
              <a:off x="7341920" y="2625928"/>
              <a:ext cx="799710"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dirty="0"/>
            </a:p>
          </p:txBody>
        </p:sp>
        <p:sp>
          <p:nvSpPr>
            <p:cNvPr id="886" name="Shape 886"/>
            <p:cNvSpPr/>
            <p:nvPr/>
          </p:nvSpPr>
          <p:spPr>
            <a:xfrm>
              <a:off x="8996796" y="2625928"/>
              <a:ext cx="2618412"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dirty="0"/>
            </a:p>
          </p:txBody>
        </p:sp>
        <p:sp>
          <p:nvSpPr>
            <p:cNvPr id="887" name="Shape 887"/>
            <p:cNvSpPr/>
            <p:nvPr/>
          </p:nvSpPr>
          <p:spPr>
            <a:xfrm>
              <a:off x="3806622" y="3922902"/>
              <a:ext cx="9134731"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dirty="0"/>
            </a:p>
          </p:txBody>
        </p:sp>
        <p:sp>
          <p:nvSpPr>
            <p:cNvPr id="888" name="Shape 888"/>
            <p:cNvSpPr/>
            <p:nvPr/>
          </p:nvSpPr>
          <p:spPr>
            <a:xfrm>
              <a:off x="278756" y="4864755"/>
              <a:ext cx="3170507"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dirty="0"/>
            </a:p>
          </p:txBody>
        </p:sp>
        <p:sp>
          <p:nvSpPr>
            <p:cNvPr id="889" name="Shape 889"/>
            <p:cNvSpPr/>
            <p:nvPr/>
          </p:nvSpPr>
          <p:spPr>
            <a:xfrm>
              <a:off x="4480144" y="4864755"/>
              <a:ext cx="4453689" cy="384663"/>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dirty="0"/>
            </a:p>
          </p:txBody>
        </p:sp>
        <p:sp>
          <p:nvSpPr>
            <p:cNvPr id="890" name="Shape 890"/>
            <p:cNvSpPr/>
            <p:nvPr/>
          </p:nvSpPr>
          <p:spPr>
            <a:xfrm>
              <a:off x="5763289" y="5806609"/>
              <a:ext cx="4453689" cy="384664"/>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dirty="0"/>
            </a:p>
          </p:txBody>
        </p:sp>
        <p:sp>
          <p:nvSpPr>
            <p:cNvPr id="891" name="Shape 891"/>
            <p:cNvSpPr/>
            <p:nvPr/>
          </p:nvSpPr>
          <p:spPr>
            <a:xfrm>
              <a:off x="835430" y="5806609"/>
              <a:ext cx="4453689" cy="384664"/>
            </a:xfrm>
            <a:prstGeom prst="rect">
              <a:avLst/>
            </a:prstGeom>
            <a:noFill/>
            <a:ln w="12700" cap="flat">
              <a:solidFill>
                <a:schemeClr val="accent3">
                  <a:hueOff val="7991561"/>
                  <a:satOff val="27204"/>
                  <a:alpha val="50000"/>
                </a:schemeClr>
              </a:solidFill>
              <a:prstDash val="solid"/>
              <a:bevel/>
            </a:ln>
            <a:effectLst/>
          </p:spPr>
          <p:txBody>
            <a:bodyPr wrap="square" lIns="71435" tIns="71435" rIns="71435" bIns="71435" numCol="1" anchor="ctr">
              <a:noAutofit/>
            </a:bodyPr>
            <a:lstStyle/>
            <a:p>
              <a:endParaRPr dirty="0"/>
            </a:p>
          </p:txBody>
        </p:sp>
      </p:gr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 name="Shape 935"/>
          <p:cNvSpPr>
            <a:spLocks noGrp="1"/>
          </p:cNvSpPr>
          <p:nvPr>
            <p:ph type="body" idx="13"/>
          </p:nvPr>
        </p:nvSpPr>
        <p:spPr>
          <a:xfrm>
            <a:off x="1588159" y="5674203"/>
            <a:ext cx="6486071" cy="1246495"/>
          </a:xfrm>
          <a:prstGeom prst="rect">
            <a:avLst/>
          </a:prstGeom>
        </p:spPr>
        <p:txBody>
          <a:bodyPr/>
          <a:lstStyle/>
          <a:p>
            <a:r>
              <a:rPr lang="en-US" dirty="0">
                <a:latin typeface="Segoe UI" panose="020B0502040204020203" pitchFamily="34" charset="0"/>
                <a:cs typeface="Segoe UI" panose="020B0502040204020203" pitchFamily="34" charset="0"/>
              </a:rPr>
              <a:t>Business Tools</a:t>
            </a:r>
            <a:endParaRPr dirty="0">
              <a:latin typeface="Segoe UI" panose="020B0502040204020203" pitchFamily="34" charset="0"/>
              <a:cs typeface="Segoe UI" panose="020B0502040204020203" pitchFamily="34" charset="0"/>
            </a:endParaRPr>
          </a:p>
        </p:txBody>
      </p:sp>
      <p:sp>
        <p:nvSpPr>
          <p:cNvPr id="936" name="Shape 936"/>
          <p:cNvSpPr>
            <a:spLocks noGrp="1"/>
          </p:cNvSpPr>
          <p:nvPr>
            <p:ph type="body" idx="14"/>
          </p:nvPr>
        </p:nvSpPr>
        <p:spPr>
          <a:xfrm>
            <a:off x="1588159" y="6929058"/>
            <a:ext cx="6600525" cy="793935"/>
          </a:xfrm>
          <a:prstGeom prst="rect">
            <a:avLst/>
          </a:prstGeom>
        </p:spPr>
        <p:txBody>
          <a:bodyPr/>
          <a:lstStyle/>
          <a:p>
            <a:r>
              <a:rPr lang="en-US" dirty="0">
                <a:latin typeface="Segoe UI" panose="020B0502040204020203" pitchFamily="34" charset="0"/>
                <a:cs typeface="Segoe UI" panose="020B0502040204020203" pitchFamily="34" charset="0"/>
              </a:rPr>
              <a:t>Facebook for developers</a:t>
            </a:r>
            <a:endParaRPr dirty="0">
              <a:latin typeface="Segoe UI" panose="020B0502040204020203" pitchFamily="34" charset="0"/>
              <a:cs typeface="Segoe UI" panose="020B0502040204020203" pitchFamily="34" charset="0"/>
            </a:endParaRPr>
          </a:p>
        </p:txBody>
      </p:sp>
      <p:sp>
        <p:nvSpPr>
          <p:cNvPr id="7" name="Shape 211">
            <a:extLst>
              <a:ext uri="{FF2B5EF4-FFF2-40B4-BE49-F238E27FC236}">
                <a16:creationId xmlns:a16="http://schemas.microsoft.com/office/drawing/2014/main" id="{91D82E74-DF16-4E29-8966-7886221805C6}"/>
              </a:ext>
            </a:extLst>
          </p:cNvPr>
          <p:cNvSpPr txBox="1">
            <a:spLocks/>
          </p:cNvSpPr>
          <p:nvPr/>
        </p:nvSpPr>
        <p:spPr>
          <a:xfrm>
            <a:off x="597615" y="366909"/>
            <a:ext cx="4450834" cy="553998"/>
          </a:xfrm>
          <a:prstGeom prst="rect">
            <a:avLst/>
          </a:prstGeom>
        </p:spPr>
        <p:txBody>
          <a:bodyPr wrap="none" anchor="ctr">
            <a:spAutoFit/>
          </a:bodyPr>
          <a:lstStyle>
            <a:lvl1pPr marL="0" marR="0" indent="0" algn="l" defTabSz="584200" rtl="0" latinLnBrk="0">
              <a:lnSpc>
                <a:spcPct val="100000"/>
              </a:lnSpc>
              <a:spcBef>
                <a:spcPts val="0"/>
              </a:spcBef>
              <a:spcAft>
                <a:spcPts val="0"/>
              </a:spcAft>
              <a:buClrTx/>
              <a:buSzTx/>
              <a:buFontTx/>
              <a:buNone/>
              <a:tabLst/>
              <a:defRPr sz="3000" b="0" i="0" u="none" strike="noStrike" cap="none" spc="29" baseline="0">
                <a:ln>
                  <a:noFill/>
                </a:ln>
                <a:solidFill>
                  <a:srgbClr val="555555"/>
                </a:solidFill>
                <a:uFillTx/>
                <a:latin typeface="Helvetica Neue Light"/>
                <a:ea typeface="Helvetica Neue Light"/>
                <a:cs typeface="Helvetica Neue Light"/>
                <a:sym typeface="Helvetica Neue Light"/>
              </a:defRPr>
            </a:lvl1pPr>
            <a:lvl2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2pPr>
            <a:lvl3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3pPr>
            <a:lvl4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4pPr>
            <a:lvl5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5pPr>
            <a:lvl6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6pPr>
            <a:lvl7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7pPr>
            <a:lvl8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8pPr>
            <a:lvl9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9pPr>
          </a:lstStyle>
          <a:p>
            <a:pPr hangingPunct="1"/>
            <a:r>
              <a:rPr lang="en-US" dirty="0">
                <a:latin typeface="Segoe UI" panose="020B0502040204020203" pitchFamily="34" charset="0"/>
                <a:cs typeface="Segoe UI" panose="020B0502040204020203" pitchFamily="34" charset="0"/>
              </a:rPr>
              <a:t>Facebook for developers</a:t>
            </a:r>
          </a:p>
        </p:txBody>
      </p:sp>
      <p:sp>
        <p:nvSpPr>
          <p:cNvPr id="8" name="Rectangle 7">
            <a:extLst>
              <a:ext uri="{FF2B5EF4-FFF2-40B4-BE49-F238E27FC236}">
                <a16:creationId xmlns:a16="http://schemas.microsoft.com/office/drawing/2014/main" id="{1A0F10C0-F3CA-498B-A1B9-8A80F3370438}"/>
              </a:ext>
            </a:extLst>
          </p:cNvPr>
          <p:cNvSpPr/>
          <p:nvPr/>
        </p:nvSpPr>
        <p:spPr>
          <a:xfrm>
            <a:off x="5068700" y="402607"/>
            <a:ext cx="206750" cy="482601"/>
          </a:xfrm>
          <a:prstGeom prst="rect">
            <a:avLst/>
          </a:prstGeom>
          <a:solidFill>
            <a:srgbClr val="01F2FF"/>
          </a:solidFill>
          <a:ln w="3175" cap="flat">
            <a:solidFill>
              <a:schemeClr val="bg2">
                <a:lumMod val="20000"/>
                <a:lumOff val="80000"/>
              </a:schemeClr>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1873167254"/>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1D9F56-1C6B-4B89-8629-A859442C7030}"/>
              </a:ext>
            </a:extLst>
          </p:cNvPr>
          <p:cNvSpPr>
            <a:spLocks noGrp="1"/>
          </p:cNvSpPr>
          <p:nvPr>
            <p:ph type="body" sz="quarter" idx="15"/>
          </p:nvPr>
        </p:nvSpPr>
        <p:spPr/>
        <p:txBody>
          <a:bodyPr/>
          <a:lstStyle/>
          <a:p>
            <a:endParaRPr lang="en-US" dirty="0"/>
          </a:p>
        </p:txBody>
      </p:sp>
      <p:sp>
        <p:nvSpPr>
          <p:cNvPr id="6" name="Text Placeholder 5">
            <a:extLst>
              <a:ext uri="{FF2B5EF4-FFF2-40B4-BE49-F238E27FC236}">
                <a16:creationId xmlns:a16="http://schemas.microsoft.com/office/drawing/2014/main" id="{FE922DDC-68A0-4128-AD28-73A02BDF1705}"/>
              </a:ext>
            </a:extLst>
          </p:cNvPr>
          <p:cNvSpPr>
            <a:spLocks noGrp="1"/>
          </p:cNvSpPr>
          <p:nvPr>
            <p:ph type="body" sz="quarter" idx="16"/>
          </p:nvPr>
        </p:nvSpPr>
        <p:spPr/>
        <p:txBody>
          <a:bodyPr/>
          <a:lstStyle/>
          <a:p>
            <a:endParaRPr lang="en-US" dirty="0"/>
          </a:p>
        </p:txBody>
      </p:sp>
      <p:pic>
        <p:nvPicPr>
          <p:cNvPr id="15" name="Picture 14" descr="A screenshot of a cell phone&#10;&#10;Description generated with very high confidence">
            <a:extLst>
              <a:ext uri="{FF2B5EF4-FFF2-40B4-BE49-F238E27FC236}">
                <a16:creationId xmlns:a16="http://schemas.microsoft.com/office/drawing/2014/main" id="{CAFE670E-8010-4E7D-8770-609AB1A3B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430" y="1447801"/>
            <a:ext cx="21808140" cy="12268200"/>
          </a:xfrm>
          <a:prstGeom prst="rect">
            <a:avLst/>
          </a:prstGeom>
        </p:spPr>
      </p:pic>
      <p:sp>
        <p:nvSpPr>
          <p:cNvPr id="16" name="Shape 211">
            <a:extLst>
              <a:ext uri="{FF2B5EF4-FFF2-40B4-BE49-F238E27FC236}">
                <a16:creationId xmlns:a16="http://schemas.microsoft.com/office/drawing/2014/main" id="{4F25BFA7-04A4-4F00-B732-452E4759BB4A}"/>
              </a:ext>
            </a:extLst>
          </p:cNvPr>
          <p:cNvSpPr txBox="1">
            <a:spLocks/>
          </p:cNvSpPr>
          <p:nvPr/>
        </p:nvSpPr>
        <p:spPr>
          <a:xfrm>
            <a:off x="597615" y="335262"/>
            <a:ext cx="4450834" cy="553998"/>
          </a:xfrm>
          <a:prstGeom prst="rect">
            <a:avLst/>
          </a:prstGeom>
        </p:spPr>
        <p:txBody>
          <a:bodyPr wrap="none" anchor="ctr">
            <a:spAutoFit/>
          </a:bodyPr>
          <a:lstStyle>
            <a:lvl1pPr marL="0" marR="0" indent="0" algn="l" defTabSz="584200" rtl="0" latinLnBrk="0">
              <a:lnSpc>
                <a:spcPct val="100000"/>
              </a:lnSpc>
              <a:spcBef>
                <a:spcPts val="0"/>
              </a:spcBef>
              <a:spcAft>
                <a:spcPts val="0"/>
              </a:spcAft>
              <a:buClrTx/>
              <a:buSzTx/>
              <a:buFontTx/>
              <a:buNone/>
              <a:tabLst/>
              <a:defRPr sz="3000" b="0" i="0" u="none" strike="noStrike" cap="none" spc="29" baseline="0">
                <a:ln>
                  <a:noFill/>
                </a:ln>
                <a:solidFill>
                  <a:srgbClr val="555555"/>
                </a:solidFill>
                <a:uFillTx/>
                <a:latin typeface="Helvetica Neue Light"/>
                <a:ea typeface="Helvetica Neue Light"/>
                <a:cs typeface="Helvetica Neue Light"/>
                <a:sym typeface="Helvetica Neue Light"/>
              </a:defRPr>
            </a:lvl1pPr>
            <a:lvl2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2pPr>
            <a:lvl3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3pPr>
            <a:lvl4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4pPr>
            <a:lvl5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5pPr>
            <a:lvl6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6pPr>
            <a:lvl7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7pPr>
            <a:lvl8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8pPr>
            <a:lvl9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9pPr>
          </a:lstStyle>
          <a:p>
            <a:pPr hangingPunct="1"/>
            <a:r>
              <a:rPr lang="en-US" dirty="0">
                <a:latin typeface="Segoe UI" panose="020B0502040204020203" pitchFamily="34" charset="0"/>
                <a:cs typeface="Segoe UI" panose="020B0502040204020203" pitchFamily="34" charset="0"/>
              </a:rPr>
              <a:t>Facebook for developers</a:t>
            </a:r>
          </a:p>
        </p:txBody>
      </p:sp>
      <p:sp>
        <p:nvSpPr>
          <p:cNvPr id="17" name="Rectangle 16">
            <a:extLst>
              <a:ext uri="{FF2B5EF4-FFF2-40B4-BE49-F238E27FC236}">
                <a16:creationId xmlns:a16="http://schemas.microsoft.com/office/drawing/2014/main" id="{18E99187-29A1-4E88-AF73-E1958A4D2298}"/>
              </a:ext>
            </a:extLst>
          </p:cNvPr>
          <p:cNvSpPr/>
          <p:nvPr/>
        </p:nvSpPr>
        <p:spPr>
          <a:xfrm>
            <a:off x="5068700" y="402607"/>
            <a:ext cx="206750" cy="482601"/>
          </a:xfrm>
          <a:prstGeom prst="rect">
            <a:avLst/>
          </a:prstGeom>
          <a:solidFill>
            <a:srgbClr val="01F2FF"/>
          </a:solidFill>
          <a:ln w="3175" cap="flat">
            <a:solidFill>
              <a:schemeClr val="bg2">
                <a:lumMod val="20000"/>
                <a:lumOff val="80000"/>
              </a:schemeClr>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3680556108"/>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 name="Shape 935"/>
          <p:cNvSpPr>
            <a:spLocks noGrp="1"/>
          </p:cNvSpPr>
          <p:nvPr>
            <p:ph type="body" idx="13"/>
          </p:nvPr>
        </p:nvSpPr>
        <p:spPr>
          <a:xfrm>
            <a:off x="1588159" y="5674203"/>
            <a:ext cx="11856131" cy="1246495"/>
          </a:xfrm>
          <a:prstGeom prst="rect">
            <a:avLst/>
          </a:prstGeom>
        </p:spPr>
        <p:txBody>
          <a:bodyPr/>
          <a:lstStyle/>
          <a:p>
            <a:r>
              <a:rPr lang="en-US" dirty="0">
                <a:latin typeface="Segoe UI" panose="020B0502040204020203" pitchFamily="34" charset="0"/>
                <a:cs typeface="Segoe UI" panose="020B0502040204020203" pitchFamily="34" charset="0"/>
              </a:rPr>
              <a:t>Open Source by Facebook</a:t>
            </a:r>
            <a:endParaRPr dirty="0">
              <a:latin typeface="Segoe UI" panose="020B0502040204020203" pitchFamily="34" charset="0"/>
              <a:cs typeface="Segoe UI" panose="020B0502040204020203" pitchFamily="34" charset="0"/>
            </a:endParaRPr>
          </a:p>
        </p:txBody>
      </p:sp>
      <p:sp>
        <p:nvSpPr>
          <p:cNvPr id="936" name="Shape 936"/>
          <p:cNvSpPr>
            <a:spLocks noGrp="1"/>
          </p:cNvSpPr>
          <p:nvPr>
            <p:ph type="body" idx="14"/>
          </p:nvPr>
        </p:nvSpPr>
        <p:spPr>
          <a:xfrm>
            <a:off x="1588159" y="6929058"/>
            <a:ext cx="6600525" cy="793935"/>
          </a:xfrm>
          <a:prstGeom prst="rect">
            <a:avLst/>
          </a:prstGeom>
        </p:spPr>
        <p:txBody>
          <a:bodyPr/>
          <a:lstStyle/>
          <a:p>
            <a:r>
              <a:rPr lang="en-US" dirty="0">
                <a:latin typeface="Segoe UI" panose="020B0502040204020203" pitchFamily="34" charset="0"/>
                <a:cs typeface="Segoe UI" panose="020B0502040204020203" pitchFamily="34" charset="0"/>
              </a:rPr>
              <a:t>Facebook for developers</a:t>
            </a:r>
            <a:endParaRPr dirty="0">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31F9E27B-DA3D-4FD1-B7BD-B532B0DABC19}"/>
              </a:ext>
            </a:extLst>
          </p:cNvPr>
          <p:cNvSpPr>
            <a:spLocks noGrp="1"/>
          </p:cNvSpPr>
          <p:nvPr>
            <p:ph type="body" sz="quarter" idx="15"/>
          </p:nvPr>
        </p:nvSpPr>
        <p:spPr/>
        <p:txBody>
          <a:bodyPr/>
          <a:lstStyle/>
          <a:p>
            <a:endParaRPr lang="en-US" dirty="0"/>
          </a:p>
        </p:txBody>
      </p:sp>
      <p:sp>
        <p:nvSpPr>
          <p:cNvPr id="8" name="Shape 211">
            <a:extLst>
              <a:ext uri="{FF2B5EF4-FFF2-40B4-BE49-F238E27FC236}">
                <a16:creationId xmlns:a16="http://schemas.microsoft.com/office/drawing/2014/main" id="{B0FD2562-D165-4C73-831F-076DCF4484E9}"/>
              </a:ext>
            </a:extLst>
          </p:cNvPr>
          <p:cNvSpPr txBox="1">
            <a:spLocks/>
          </p:cNvSpPr>
          <p:nvPr/>
        </p:nvSpPr>
        <p:spPr>
          <a:xfrm>
            <a:off x="597615" y="390034"/>
            <a:ext cx="4450834" cy="553998"/>
          </a:xfrm>
          <a:prstGeom prst="rect">
            <a:avLst/>
          </a:prstGeom>
        </p:spPr>
        <p:txBody>
          <a:bodyPr wrap="none" anchor="ctr">
            <a:spAutoFit/>
          </a:bodyPr>
          <a:lstStyle>
            <a:lvl1pPr marL="0" marR="0" indent="0" algn="l" defTabSz="584200" rtl="0" latinLnBrk="0">
              <a:lnSpc>
                <a:spcPct val="100000"/>
              </a:lnSpc>
              <a:spcBef>
                <a:spcPts val="0"/>
              </a:spcBef>
              <a:spcAft>
                <a:spcPts val="0"/>
              </a:spcAft>
              <a:buClrTx/>
              <a:buSzTx/>
              <a:buFontTx/>
              <a:buNone/>
              <a:tabLst/>
              <a:defRPr sz="3000" b="0" i="0" u="none" strike="noStrike" cap="none" spc="29" baseline="0">
                <a:ln>
                  <a:noFill/>
                </a:ln>
                <a:solidFill>
                  <a:srgbClr val="555555"/>
                </a:solidFill>
                <a:uFillTx/>
                <a:latin typeface="Helvetica Neue Light"/>
                <a:ea typeface="Helvetica Neue Light"/>
                <a:cs typeface="Helvetica Neue Light"/>
                <a:sym typeface="Helvetica Neue Light"/>
              </a:defRPr>
            </a:lvl1pPr>
            <a:lvl2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2pPr>
            <a:lvl3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3pPr>
            <a:lvl4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4pPr>
            <a:lvl5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5pPr>
            <a:lvl6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6pPr>
            <a:lvl7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7pPr>
            <a:lvl8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8pPr>
            <a:lvl9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9pPr>
          </a:lstStyle>
          <a:p>
            <a:pPr hangingPunct="1"/>
            <a:r>
              <a:rPr lang="en-US" dirty="0">
                <a:latin typeface="Segoe UI" panose="020B0502040204020203" pitchFamily="34" charset="0"/>
                <a:cs typeface="Segoe UI" panose="020B0502040204020203" pitchFamily="34" charset="0"/>
              </a:rPr>
              <a:t>Facebook for developers</a:t>
            </a:r>
          </a:p>
        </p:txBody>
      </p:sp>
      <p:sp>
        <p:nvSpPr>
          <p:cNvPr id="9" name="Rectangle 8">
            <a:extLst>
              <a:ext uri="{FF2B5EF4-FFF2-40B4-BE49-F238E27FC236}">
                <a16:creationId xmlns:a16="http://schemas.microsoft.com/office/drawing/2014/main" id="{C4EB1530-D708-46A5-80FE-A26D33389A98}"/>
              </a:ext>
            </a:extLst>
          </p:cNvPr>
          <p:cNvSpPr/>
          <p:nvPr/>
        </p:nvSpPr>
        <p:spPr>
          <a:xfrm>
            <a:off x="5068700" y="461431"/>
            <a:ext cx="206750" cy="482601"/>
          </a:xfrm>
          <a:prstGeom prst="rect">
            <a:avLst/>
          </a:prstGeom>
          <a:solidFill>
            <a:srgbClr val="01F2FF"/>
          </a:solidFill>
          <a:ln w="3175" cap="flat">
            <a:solidFill>
              <a:schemeClr val="bg2">
                <a:lumMod val="20000"/>
                <a:lumOff val="80000"/>
              </a:schemeClr>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3650028495"/>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 name="Shape 997"/>
          <p:cNvSpPr>
            <a:spLocks noGrp="1"/>
          </p:cNvSpPr>
          <p:nvPr>
            <p:ph type="body" sz="quarter" idx="14"/>
          </p:nvPr>
        </p:nvSpPr>
        <p:spPr>
          <a:xfrm>
            <a:off x="13061142" y="3726654"/>
            <a:ext cx="10315076" cy="6992171"/>
          </a:xfrm>
          <a:prstGeom prst="rect">
            <a:avLst/>
          </a:prstGeom>
        </p:spPr>
        <p:txBody>
          <a:bodyPr/>
          <a:lstStyle/>
          <a:p>
            <a:pPr marL="1807307" lvl="2" indent="-537307">
              <a:lnSpc>
                <a:spcPct val="170000"/>
              </a:lnSpc>
              <a:buSzPct val="75000"/>
              <a:buChar char="•"/>
              <a:defRPr sz="4500">
                <a:solidFill>
                  <a:schemeClr val="accent4">
                    <a:hueOff val="2021612"/>
                    <a:satOff val="-86562"/>
                    <a:lumOff val="52470"/>
                  </a:schemeClr>
                </a:solidFill>
                <a:latin typeface="Helvetica Neue Light"/>
                <a:ea typeface="Helvetica Neue Light"/>
                <a:cs typeface="Helvetica Neue Light"/>
                <a:sym typeface="Helvetica Neue Light"/>
              </a:defRPr>
            </a:pPr>
            <a:r>
              <a:rPr lang="en-US" dirty="0">
                <a:latin typeface="Segoe UI" panose="020B0502040204020203" pitchFamily="34" charset="0"/>
                <a:cs typeface="Segoe UI" panose="020B0502040204020203" pitchFamily="34" charset="0"/>
              </a:rPr>
              <a:t>React</a:t>
            </a:r>
          </a:p>
          <a:p>
            <a:pPr marL="1807307" lvl="2" indent="-537307">
              <a:lnSpc>
                <a:spcPct val="170000"/>
              </a:lnSpc>
              <a:buSzPct val="75000"/>
              <a:buChar char="•"/>
              <a:defRPr sz="4500">
                <a:solidFill>
                  <a:schemeClr val="accent4">
                    <a:hueOff val="2021612"/>
                    <a:satOff val="-86562"/>
                    <a:lumOff val="52470"/>
                  </a:schemeClr>
                </a:solidFill>
                <a:latin typeface="Helvetica Neue Light"/>
                <a:ea typeface="Helvetica Neue Light"/>
                <a:cs typeface="Helvetica Neue Light"/>
                <a:sym typeface="Helvetica Neue Light"/>
              </a:defRPr>
            </a:pPr>
            <a:r>
              <a:rPr lang="en-US" dirty="0">
                <a:latin typeface="Segoe UI" panose="020B0502040204020203" pitchFamily="34" charset="0"/>
                <a:cs typeface="Segoe UI" panose="020B0502040204020203" pitchFamily="34" charset="0"/>
              </a:rPr>
              <a:t>React Native</a:t>
            </a:r>
          </a:p>
          <a:p>
            <a:pPr marL="1807307" lvl="2" indent="-537307">
              <a:lnSpc>
                <a:spcPct val="170000"/>
              </a:lnSpc>
              <a:buSzPct val="75000"/>
              <a:buChar char="•"/>
              <a:defRPr sz="4500">
                <a:solidFill>
                  <a:schemeClr val="accent4">
                    <a:hueOff val="2021612"/>
                    <a:satOff val="-86562"/>
                    <a:lumOff val="52470"/>
                  </a:schemeClr>
                </a:solidFill>
                <a:latin typeface="Helvetica Neue Light"/>
                <a:ea typeface="Helvetica Neue Light"/>
                <a:cs typeface="Helvetica Neue Light"/>
                <a:sym typeface="Helvetica Neue Light"/>
              </a:defRPr>
            </a:pPr>
            <a:r>
              <a:rPr lang="en-US" dirty="0">
                <a:latin typeface="Segoe UI" panose="020B0502040204020203" pitchFamily="34" charset="0"/>
                <a:cs typeface="Segoe UI" panose="020B0502040204020203" pitchFamily="34" charset="0"/>
              </a:rPr>
              <a:t>Detectron</a:t>
            </a:r>
          </a:p>
          <a:p>
            <a:pPr marL="1807307" lvl="2" indent="-537307">
              <a:lnSpc>
                <a:spcPct val="170000"/>
              </a:lnSpc>
              <a:buSzPct val="75000"/>
              <a:buChar char="•"/>
              <a:defRPr sz="4500">
                <a:solidFill>
                  <a:schemeClr val="accent4">
                    <a:hueOff val="2021612"/>
                    <a:satOff val="-86562"/>
                    <a:lumOff val="52470"/>
                  </a:schemeClr>
                </a:solidFill>
                <a:latin typeface="Helvetica Neue Light"/>
                <a:ea typeface="Helvetica Neue Light"/>
                <a:cs typeface="Helvetica Neue Light"/>
                <a:sym typeface="Helvetica Neue Light"/>
              </a:defRPr>
            </a:pPr>
            <a:r>
              <a:rPr lang="en-US" b="1" dirty="0">
                <a:latin typeface="Segoe UI" panose="020B0502040204020203" pitchFamily="34" charset="0"/>
                <a:cs typeface="Segoe UI" panose="020B0502040204020203" pitchFamily="34" charset="0"/>
              </a:rPr>
              <a:t>Jest</a:t>
            </a:r>
          </a:p>
          <a:p>
            <a:pPr marL="1807307" lvl="2" indent="-537307">
              <a:lnSpc>
                <a:spcPct val="170000"/>
              </a:lnSpc>
              <a:buSzPct val="75000"/>
              <a:buChar char="•"/>
              <a:defRPr sz="4500">
                <a:solidFill>
                  <a:schemeClr val="accent4">
                    <a:hueOff val="2021612"/>
                    <a:satOff val="-86562"/>
                    <a:lumOff val="52470"/>
                  </a:schemeClr>
                </a:solidFill>
                <a:latin typeface="Helvetica Neue Light"/>
                <a:ea typeface="Helvetica Neue Light"/>
                <a:cs typeface="Helvetica Neue Light"/>
                <a:sym typeface="Helvetica Neue Light"/>
              </a:defRPr>
            </a:pPr>
            <a:r>
              <a:rPr lang="en-US" b="1" dirty="0">
                <a:latin typeface="Segoe UI" panose="020B0502040204020203" pitchFamily="34" charset="0"/>
                <a:cs typeface="Segoe UI" panose="020B0502040204020203" pitchFamily="34" charset="0"/>
              </a:rPr>
              <a:t>Duckling</a:t>
            </a:r>
          </a:p>
          <a:p>
            <a:pPr marL="1807307" lvl="2" indent="-537307">
              <a:lnSpc>
                <a:spcPct val="170000"/>
              </a:lnSpc>
              <a:buSzPct val="75000"/>
              <a:buChar char="•"/>
              <a:defRPr sz="4500">
                <a:solidFill>
                  <a:schemeClr val="accent4">
                    <a:hueOff val="2021612"/>
                    <a:satOff val="-86562"/>
                    <a:lumOff val="52470"/>
                  </a:schemeClr>
                </a:solidFill>
                <a:latin typeface="Helvetica Neue Light"/>
                <a:ea typeface="Helvetica Neue Light"/>
                <a:cs typeface="Helvetica Neue Light"/>
                <a:sym typeface="Helvetica Neue Light"/>
              </a:defRPr>
            </a:pPr>
            <a:r>
              <a:rPr lang="en-US" b="1" dirty="0">
                <a:latin typeface="Segoe UI" panose="020B0502040204020203" pitchFamily="34" charset="0"/>
                <a:cs typeface="Segoe UI" panose="020B0502040204020203" pitchFamily="34" charset="0"/>
              </a:rPr>
              <a:t>Reason</a:t>
            </a:r>
          </a:p>
        </p:txBody>
      </p:sp>
      <p:sp>
        <p:nvSpPr>
          <p:cNvPr id="998" name="Shape 998"/>
          <p:cNvSpPr>
            <a:spLocks noGrp="1"/>
          </p:cNvSpPr>
          <p:nvPr>
            <p:ph type="body" sz="quarter" idx="15"/>
          </p:nvPr>
        </p:nvSpPr>
        <p:spPr>
          <a:xfrm>
            <a:off x="3714659" y="8253262"/>
            <a:ext cx="4137373" cy="854080"/>
          </a:xfrm>
          <a:prstGeom prst="rect">
            <a:avLst/>
          </a:prstGeom>
        </p:spPr>
        <p:txBody>
          <a:bodyPr/>
          <a:lstStyle/>
          <a:p>
            <a:pPr>
              <a:defRPr>
                <a:solidFill>
                  <a:srgbClr val="000000"/>
                </a:solidFill>
              </a:defRPr>
            </a:pPr>
            <a:r>
              <a:rPr lang="en-US" dirty="0">
                <a:solidFill>
                  <a:srgbClr val="4777D7"/>
                </a:solidFill>
                <a:latin typeface="Segoe UI" panose="020B0502040204020203" pitchFamily="34" charset="0"/>
                <a:cs typeface="Segoe UI" panose="020B0502040204020203" pitchFamily="34" charset="0"/>
              </a:rPr>
              <a:t>Duckling</a:t>
            </a:r>
            <a:endParaRPr dirty="0">
              <a:solidFill>
                <a:srgbClr val="4777D7"/>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DCA6B122-4FC5-415E-8A89-30D164932638}"/>
              </a:ext>
            </a:extLst>
          </p:cNvPr>
          <p:cNvSpPr/>
          <p:nvPr/>
        </p:nvSpPr>
        <p:spPr>
          <a:xfrm>
            <a:off x="3714659" y="4257675"/>
            <a:ext cx="4137373" cy="3678440"/>
          </a:xfrm>
          <a:prstGeom prst="rect">
            <a:avLst/>
          </a:prstGeom>
          <a:solidFill>
            <a:schemeClr val="bg1"/>
          </a:solidFill>
          <a:ln w="25400" cap="flat">
            <a:solidFill>
              <a:schemeClr val="bg1"/>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pic>
        <p:nvPicPr>
          <p:cNvPr id="6148" name="Picture 4" descr="Duckling Logo">
            <a:extLst>
              <a:ext uri="{FF2B5EF4-FFF2-40B4-BE49-F238E27FC236}">
                <a16:creationId xmlns:a16="http://schemas.microsoft.com/office/drawing/2014/main" id="{7253E315-3701-421B-AD32-55A789E6A53B}"/>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4642" b="4642"/>
          <a:stretch>
            <a:fillRect/>
          </a:stretch>
        </p:blipFill>
        <p:spPr bwMode="auto">
          <a:xfrm>
            <a:off x="4000500" y="3959422"/>
            <a:ext cx="3851532" cy="37439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988">
            <a:extLst>
              <a:ext uri="{FF2B5EF4-FFF2-40B4-BE49-F238E27FC236}">
                <a16:creationId xmlns:a16="http://schemas.microsoft.com/office/drawing/2014/main" id="{CAF9D8AA-D4FB-435A-A390-F7B67DE9FCDB}"/>
              </a:ext>
            </a:extLst>
          </p:cNvPr>
          <p:cNvSpPr txBox="1">
            <a:spLocks/>
          </p:cNvSpPr>
          <p:nvPr/>
        </p:nvSpPr>
        <p:spPr>
          <a:xfrm>
            <a:off x="4832424" y="2871021"/>
            <a:ext cx="14933896" cy="1785104"/>
          </a:xfrm>
          <a:prstGeom prst="rect">
            <a:avLst/>
          </a:prstGeom>
        </p:spPr>
        <p:txBody>
          <a:bodyPr wrap="none" anchor="ctr">
            <a:spAutoFit/>
          </a:bodyPr>
          <a:lstStyle>
            <a:lvl1pPr marL="0" marR="0" indent="0" algn="l" defTabSz="584200" rtl="0" latinLnBrk="0">
              <a:lnSpc>
                <a:spcPct val="100000"/>
              </a:lnSpc>
              <a:spcBef>
                <a:spcPts val="0"/>
              </a:spcBef>
              <a:spcAft>
                <a:spcPts val="0"/>
              </a:spcAft>
              <a:buClrTx/>
              <a:buSzTx/>
              <a:buFontTx/>
              <a:buNone/>
              <a:tabLst/>
              <a:defRPr sz="5500" b="0" i="0" u="none" strike="noStrike" cap="none" spc="0" baseline="0">
                <a:ln>
                  <a:noFill/>
                </a:ln>
                <a:solidFill>
                  <a:srgbClr val="3B5997"/>
                </a:solidFill>
                <a:uFillTx/>
                <a:latin typeface="Helvetica Neue Light"/>
                <a:ea typeface="Helvetica Neue Light"/>
                <a:cs typeface="Helvetica Neue Light"/>
                <a:sym typeface="Helvetica Neue Light"/>
              </a:defRPr>
            </a:lvl1pPr>
            <a:lvl2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2pPr>
            <a:lvl3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3pPr>
            <a:lvl4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4pPr>
            <a:lvl5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5pPr>
            <a:lvl6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6pPr>
            <a:lvl7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7pPr>
            <a:lvl8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8pPr>
            <a:lvl9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9pPr>
          </a:lstStyle>
          <a:p>
            <a:pPr algn="ctr" hangingPunct="1"/>
            <a:r>
              <a:rPr lang="en-US" b="1" dirty="0">
                <a:solidFill>
                  <a:schemeClr val="bg1">
                    <a:lumMod val="25000"/>
                  </a:schemeClr>
                </a:solidFill>
                <a:latin typeface="Segoe UI" panose="020B0502040204020203" pitchFamily="34" charset="0"/>
                <a:cs typeface="Segoe UI" panose="020B0502040204020203" pitchFamily="34" charset="0"/>
              </a:rPr>
              <a:t>Duckling</a:t>
            </a:r>
          </a:p>
          <a:p>
            <a:pPr hangingPunct="1"/>
            <a:r>
              <a:rPr lang="en-US" dirty="0">
                <a:latin typeface="Segoe UI" panose="020B0502040204020203" pitchFamily="34" charset="0"/>
                <a:cs typeface="Segoe UI" panose="020B0502040204020203" pitchFamily="34" charset="0"/>
              </a:rPr>
              <a:t>Haskell library to parse text into structured data</a:t>
            </a:r>
          </a:p>
        </p:txBody>
      </p:sp>
      <p:sp>
        <p:nvSpPr>
          <p:cNvPr id="18" name="Shape 211">
            <a:extLst>
              <a:ext uri="{FF2B5EF4-FFF2-40B4-BE49-F238E27FC236}">
                <a16:creationId xmlns:a16="http://schemas.microsoft.com/office/drawing/2014/main" id="{AE88E29E-B54E-43AC-B5E2-6D130DF4C3BD}"/>
              </a:ext>
            </a:extLst>
          </p:cNvPr>
          <p:cNvSpPr txBox="1">
            <a:spLocks/>
          </p:cNvSpPr>
          <p:nvPr/>
        </p:nvSpPr>
        <p:spPr>
          <a:xfrm>
            <a:off x="617866" y="303992"/>
            <a:ext cx="4450834" cy="553998"/>
          </a:xfrm>
          <a:prstGeom prst="rect">
            <a:avLst/>
          </a:prstGeom>
        </p:spPr>
        <p:txBody>
          <a:bodyPr wrap="none" anchor="ctr">
            <a:spAutoFit/>
          </a:bodyPr>
          <a:lstStyle>
            <a:lvl1pPr marL="0" marR="0" indent="0" algn="l" defTabSz="584200" rtl="0" latinLnBrk="0">
              <a:lnSpc>
                <a:spcPct val="100000"/>
              </a:lnSpc>
              <a:spcBef>
                <a:spcPts val="0"/>
              </a:spcBef>
              <a:spcAft>
                <a:spcPts val="0"/>
              </a:spcAft>
              <a:buClrTx/>
              <a:buSzTx/>
              <a:buFontTx/>
              <a:buNone/>
              <a:tabLst/>
              <a:defRPr sz="3000" b="0" i="0" u="none" strike="noStrike" cap="none" spc="29" baseline="0">
                <a:ln>
                  <a:noFill/>
                </a:ln>
                <a:solidFill>
                  <a:srgbClr val="555555"/>
                </a:solidFill>
                <a:uFillTx/>
                <a:latin typeface="Helvetica Neue Light"/>
                <a:ea typeface="Helvetica Neue Light"/>
                <a:cs typeface="Helvetica Neue Light"/>
                <a:sym typeface="Helvetica Neue Light"/>
              </a:defRPr>
            </a:lvl1pPr>
            <a:lvl2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2pPr>
            <a:lvl3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3pPr>
            <a:lvl4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4pPr>
            <a:lvl5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5pPr>
            <a:lvl6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6pPr>
            <a:lvl7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7pPr>
            <a:lvl8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8pPr>
            <a:lvl9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9pPr>
          </a:lstStyle>
          <a:p>
            <a:pPr hangingPunct="1"/>
            <a:r>
              <a:rPr lang="en-US" dirty="0">
                <a:latin typeface="Segoe UI" panose="020B0502040204020203" pitchFamily="34" charset="0"/>
                <a:cs typeface="Segoe UI" panose="020B0502040204020203" pitchFamily="34" charset="0"/>
              </a:rPr>
              <a:t>Facebook for developers</a:t>
            </a:r>
          </a:p>
        </p:txBody>
      </p:sp>
      <p:sp>
        <p:nvSpPr>
          <p:cNvPr id="19" name="Rectangle 18">
            <a:extLst>
              <a:ext uri="{FF2B5EF4-FFF2-40B4-BE49-F238E27FC236}">
                <a16:creationId xmlns:a16="http://schemas.microsoft.com/office/drawing/2014/main" id="{7437A367-8F17-486E-AE6B-FD18DF0308F5}"/>
              </a:ext>
            </a:extLst>
          </p:cNvPr>
          <p:cNvSpPr/>
          <p:nvPr/>
        </p:nvSpPr>
        <p:spPr>
          <a:xfrm>
            <a:off x="5172075" y="375389"/>
            <a:ext cx="206750" cy="482601"/>
          </a:xfrm>
          <a:prstGeom prst="rect">
            <a:avLst/>
          </a:prstGeom>
          <a:solidFill>
            <a:srgbClr val="01F2FF"/>
          </a:solidFill>
          <a:ln w="3175" cap="flat">
            <a:solidFill>
              <a:schemeClr val="bg2">
                <a:lumMod val="20000"/>
                <a:lumOff val="80000"/>
              </a:schemeClr>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graphicFrame>
        <p:nvGraphicFramePr>
          <p:cNvPr id="13" name="Table 12">
            <a:extLst>
              <a:ext uri="{FF2B5EF4-FFF2-40B4-BE49-F238E27FC236}">
                <a16:creationId xmlns:a16="http://schemas.microsoft.com/office/drawing/2014/main" id="{98A09FBA-FEAF-429F-BA6B-DD406C460D17}"/>
              </a:ext>
            </a:extLst>
          </p:cNvPr>
          <p:cNvGraphicFramePr>
            <a:graphicFrameLocks noGrp="1"/>
          </p:cNvGraphicFramePr>
          <p:nvPr>
            <p:extLst>
              <p:ext uri="{D42A27DB-BD31-4B8C-83A1-F6EECF244321}">
                <p14:modId xmlns:p14="http://schemas.microsoft.com/office/powerpoint/2010/main" val="1628631014"/>
              </p:ext>
            </p:extLst>
          </p:nvPr>
        </p:nvGraphicFramePr>
        <p:xfrm>
          <a:off x="0" y="6229351"/>
          <a:ext cx="24384000" cy="7182656"/>
        </p:xfrm>
        <a:graphic>
          <a:graphicData uri="http://schemas.openxmlformats.org/drawingml/2006/table">
            <a:tbl>
              <a:tblPr/>
              <a:tblGrid>
                <a:gridCol w="6115050">
                  <a:extLst>
                    <a:ext uri="{9D8B030D-6E8A-4147-A177-3AD203B41FA5}">
                      <a16:colId xmlns:a16="http://schemas.microsoft.com/office/drawing/2014/main" val="1138285730"/>
                    </a:ext>
                  </a:extLst>
                </a:gridCol>
                <a:gridCol w="7829550">
                  <a:extLst>
                    <a:ext uri="{9D8B030D-6E8A-4147-A177-3AD203B41FA5}">
                      <a16:colId xmlns:a16="http://schemas.microsoft.com/office/drawing/2014/main" val="266043056"/>
                    </a:ext>
                  </a:extLst>
                </a:gridCol>
                <a:gridCol w="10439400">
                  <a:extLst>
                    <a:ext uri="{9D8B030D-6E8A-4147-A177-3AD203B41FA5}">
                      <a16:colId xmlns:a16="http://schemas.microsoft.com/office/drawing/2014/main" val="3836524454"/>
                    </a:ext>
                  </a:extLst>
                </a:gridCol>
              </a:tblGrid>
              <a:tr h="1319936">
                <a:tc>
                  <a:txBody>
                    <a:bodyPr/>
                    <a:lstStyle/>
                    <a:p>
                      <a:pPr algn="ctr"/>
                      <a:r>
                        <a:rPr lang="en-US" sz="3200" b="1" dirty="0">
                          <a:solidFill>
                            <a:schemeClr val="bg1">
                              <a:lumMod val="25000"/>
                            </a:schemeClr>
                          </a:solidFill>
                          <a:effectLst/>
                          <a:latin typeface="Segoe UI" panose="020B0502040204020203" pitchFamily="34" charset="0"/>
                          <a:cs typeface="Segoe UI" panose="020B0502040204020203" pitchFamily="34" charset="0"/>
                        </a:rPr>
                        <a:t>Quantity</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pPr algn="ctr"/>
                      <a:r>
                        <a:rPr lang="en-US" sz="2800" dirty="0">
                          <a:solidFill>
                            <a:schemeClr val="bg1">
                              <a:lumMod val="25000"/>
                            </a:schemeClr>
                          </a:solidFill>
                          <a:effectLst/>
                          <a:latin typeface="Segoe UI" panose="020B0502040204020203" pitchFamily="34" charset="0"/>
                          <a:cs typeface="Segoe UI" panose="020B0502040204020203" pitchFamily="34" charset="0"/>
                        </a:rPr>
                        <a:t>"3 cups of sugar"</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pPr algn="ctr"/>
                      <a:r>
                        <a:rPr lang="en-US" sz="2800" b="0" i="1" dirty="0">
                          <a:solidFill>
                            <a:schemeClr val="bg1">
                              <a:lumMod val="25000"/>
                            </a:schemeClr>
                          </a:solidFill>
                          <a:effectLst/>
                          <a:latin typeface="Segoe UI" panose="020B0502040204020203" pitchFamily="34" charset="0"/>
                          <a:cs typeface="Segoe UI" panose="020B0502040204020203" pitchFamily="34" charset="0"/>
                        </a:rPr>
                        <a:t>{"value":3,"type":"value","product":"sugar","unit":"cup"}</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52423015"/>
                  </a:ext>
                </a:extLst>
              </a:tr>
              <a:tr h="1283580">
                <a:tc>
                  <a:txBody>
                    <a:bodyPr/>
                    <a:lstStyle/>
                    <a:p>
                      <a:pPr algn="ctr"/>
                      <a:r>
                        <a:rPr lang="en-US" sz="3200" b="1" dirty="0">
                          <a:solidFill>
                            <a:schemeClr val="bg1">
                              <a:lumMod val="25000"/>
                            </a:schemeClr>
                          </a:solidFill>
                          <a:effectLst/>
                          <a:latin typeface="Segoe UI" panose="020B0502040204020203" pitchFamily="34" charset="0"/>
                          <a:cs typeface="Segoe UI" panose="020B0502040204020203" pitchFamily="34" charset="0"/>
                        </a:rPr>
                        <a:t>Temperature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algn="ctr"/>
                      <a:r>
                        <a:rPr lang="en-US" sz="2800" dirty="0">
                          <a:solidFill>
                            <a:schemeClr val="bg1">
                              <a:lumMod val="25000"/>
                            </a:schemeClr>
                          </a:solidFill>
                          <a:effectLst/>
                          <a:latin typeface="Segoe UI" panose="020B0502040204020203" pitchFamily="34" charset="0"/>
                          <a:cs typeface="Segoe UI" panose="020B0502040204020203" pitchFamily="34" charset="0"/>
                        </a:rPr>
                        <a:t>"80F"</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algn="ctr"/>
                      <a:r>
                        <a:rPr lang="en-US" sz="2800" b="0" i="1" dirty="0">
                          <a:solidFill>
                            <a:schemeClr val="bg1">
                              <a:lumMod val="25000"/>
                            </a:schemeClr>
                          </a:solidFill>
                          <a:effectLst/>
                          <a:latin typeface="Segoe UI" panose="020B0502040204020203" pitchFamily="34" charset="0"/>
                          <a:cs typeface="Segoe UI" panose="020B0502040204020203" pitchFamily="34" charset="0"/>
                        </a:rPr>
                        <a:t>{"value":80,"type":"value","unit":"fahrenheit"}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296772907"/>
                  </a:ext>
                </a:extLst>
              </a:tr>
              <a:tr h="3259204">
                <a:tc>
                  <a:txBody>
                    <a:bodyPr/>
                    <a:lstStyle/>
                    <a:p>
                      <a:pPr algn="ctr"/>
                      <a:r>
                        <a:rPr lang="en-US" sz="3200" b="1" dirty="0">
                          <a:solidFill>
                            <a:schemeClr val="bg1">
                              <a:lumMod val="25000"/>
                            </a:schemeClr>
                          </a:solidFill>
                          <a:effectLst/>
                          <a:latin typeface="Segoe UI" panose="020B0502040204020203" pitchFamily="34" charset="0"/>
                          <a:cs typeface="Segoe UI" panose="020B0502040204020203" pitchFamily="34" charset="0"/>
                        </a:rPr>
                        <a:t>Time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pPr algn="ctr"/>
                      <a:r>
                        <a:rPr lang="en-US" sz="2800" dirty="0">
                          <a:solidFill>
                            <a:schemeClr val="bg1">
                              <a:lumMod val="25000"/>
                            </a:schemeClr>
                          </a:solidFill>
                          <a:effectLst/>
                          <a:latin typeface="Segoe UI" panose="020B0502040204020203" pitchFamily="34" charset="0"/>
                          <a:cs typeface="Segoe UI" panose="020B0502040204020203" pitchFamily="34" charset="0"/>
                        </a:rPr>
                        <a:t>"today at 9am"</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pPr algn="ctr"/>
                      <a:r>
                        <a:rPr lang="en-US" sz="2800" b="0" i="1" dirty="0">
                          <a:solidFill>
                            <a:schemeClr val="bg1">
                              <a:lumMod val="25000"/>
                            </a:schemeClr>
                          </a:solidFill>
                          <a:effectLst/>
                          <a:latin typeface="Segoe UI" panose="020B0502040204020203" pitchFamily="34" charset="0"/>
                          <a:cs typeface="Segoe UI" panose="020B0502040204020203" pitchFamily="34" charset="0"/>
                        </a:rPr>
                        <a:t>{"values":[{"value":"2016-12-14T09:00:00.000-08:00","grain":"hour","type":"value"}],"value":"2016-12-14T09:00:00.000-08:00","grain":"hour","type":"value"}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993164041"/>
                  </a:ext>
                </a:extLst>
              </a:tr>
              <a:tr h="1319936">
                <a:tc>
                  <a:txBody>
                    <a:bodyPr/>
                    <a:lstStyle/>
                    <a:p>
                      <a:pPr algn="ctr"/>
                      <a:r>
                        <a:rPr lang="en-US" sz="3200" b="1" dirty="0" err="1">
                          <a:solidFill>
                            <a:schemeClr val="bg1">
                              <a:lumMod val="25000"/>
                            </a:schemeClr>
                          </a:solidFill>
                          <a:effectLst/>
                          <a:latin typeface="Segoe UI" panose="020B0502040204020203" pitchFamily="34" charset="0"/>
                          <a:cs typeface="Segoe UI" panose="020B0502040204020203" pitchFamily="34" charset="0"/>
                        </a:rPr>
                        <a:t>Url</a:t>
                      </a:r>
                      <a:endParaRPr lang="en-US" sz="3200" b="1" dirty="0">
                        <a:solidFill>
                          <a:schemeClr val="bg1">
                            <a:lumMod val="25000"/>
                          </a:schemeClr>
                        </a:solidFill>
                        <a:effectLst/>
                        <a:latin typeface="Segoe UI" panose="020B0502040204020203" pitchFamily="34" charset="0"/>
                        <a:cs typeface="Segoe UI" panose="020B0502040204020203" pitchFamily="34" charset="0"/>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algn="ctr"/>
                      <a:r>
                        <a:rPr lang="en-US" sz="2800" dirty="0">
                          <a:solidFill>
                            <a:schemeClr val="bg1">
                              <a:lumMod val="25000"/>
                            </a:schemeClr>
                          </a:solidFill>
                          <a:effectLst/>
                          <a:latin typeface="Segoe UI" panose="020B0502040204020203" pitchFamily="34" charset="0"/>
                          <a:cs typeface="Segoe UI" panose="020B0502040204020203" pitchFamily="34" charset="0"/>
                        </a:rPr>
                        <a:t>"</a:t>
                      </a:r>
                      <a:r>
                        <a:rPr lang="en-US" sz="2800" u="none" strike="noStrike" dirty="0">
                          <a:solidFill>
                            <a:schemeClr val="bg1">
                              <a:lumMod val="25000"/>
                            </a:schemeClr>
                          </a:solidFill>
                          <a:effectLst/>
                          <a:latin typeface="Segoe UI" panose="020B0502040204020203" pitchFamily="34" charset="0"/>
                          <a:cs typeface="Segoe UI" panose="020B0502040204020203" pitchFamily="34" charset="0"/>
                        </a:rPr>
                        <a:t>https://api.wit.ai/</a:t>
                      </a:r>
                      <a:r>
                        <a:rPr lang="en-US" sz="2800" u="none" strike="noStrike" dirty="0" err="1">
                          <a:solidFill>
                            <a:schemeClr val="bg1">
                              <a:lumMod val="25000"/>
                            </a:schemeClr>
                          </a:solidFill>
                          <a:effectLst/>
                          <a:latin typeface="Segoe UI" panose="020B0502040204020203" pitchFamily="34" charset="0"/>
                          <a:cs typeface="Segoe UI" panose="020B0502040204020203" pitchFamily="34" charset="0"/>
                        </a:rPr>
                        <a:t>message?q</a:t>
                      </a:r>
                      <a:r>
                        <a:rPr lang="en-US" sz="2800" u="none" strike="noStrike" dirty="0">
                          <a:solidFill>
                            <a:schemeClr val="bg1">
                              <a:lumMod val="25000"/>
                            </a:schemeClr>
                          </a:solidFill>
                          <a:effectLst/>
                          <a:latin typeface="Segoe UI" panose="020B0502040204020203" pitchFamily="34" charset="0"/>
                          <a:cs typeface="Segoe UI" panose="020B0502040204020203" pitchFamily="34" charset="0"/>
                        </a:rPr>
                        <a:t>=hi</a:t>
                      </a:r>
                      <a:r>
                        <a:rPr lang="en-US" sz="2800" dirty="0">
                          <a:solidFill>
                            <a:schemeClr val="bg1">
                              <a:lumMod val="25000"/>
                            </a:schemeClr>
                          </a:solidFill>
                          <a:effectLst/>
                          <a:latin typeface="Segoe UI" panose="020B0502040204020203" pitchFamily="34" charset="0"/>
                          <a:cs typeface="Segoe UI" panose="020B0502040204020203" pitchFamily="34" charset="0"/>
                        </a:rPr>
                        <a: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algn="ctr"/>
                      <a:r>
                        <a:rPr lang="en-US" sz="2800" b="0" i="1" dirty="0">
                          <a:solidFill>
                            <a:schemeClr val="bg1">
                              <a:lumMod val="25000"/>
                            </a:schemeClr>
                          </a:solidFill>
                          <a:effectLst/>
                          <a:latin typeface="Segoe UI" panose="020B0502040204020203" pitchFamily="34" charset="0"/>
                          <a:cs typeface="Segoe UI" panose="020B0502040204020203" pitchFamily="34" charset="0"/>
                        </a:rPr>
                        <a:t>{"</a:t>
                      </a:r>
                      <a:r>
                        <a:rPr lang="en-US" sz="2800" b="0" i="1" dirty="0" err="1">
                          <a:solidFill>
                            <a:schemeClr val="bg1">
                              <a:lumMod val="25000"/>
                            </a:schemeClr>
                          </a:solidFill>
                          <a:effectLst/>
                          <a:latin typeface="Segoe UI" panose="020B0502040204020203" pitchFamily="34" charset="0"/>
                          <a:cs typeface="Segoe UI" panose="020B0502040204020203" pitchFamily="34" charset="0"/>
                        </a:rPr>
                        <a:t>value":"https</a:t>
                      </a:r>
                      <a:r>
                        <a:rPr lang="en-US" sz="2800" b="0" i="1" dirty="0">
                          <a:solidFill>
                            <a:schemeClr val="bg1">
                              <a:lumMod val="25000"/>
                            </a:schemeClr>
                          </a:solidFill>
                          <a:effectLst/>
                          <a:latin typeface="Segoe UI" panose="020B0502040204020203" pitchFamily="34" charset="0"/>
                          <a:cs typeface="Segoe UI" panose="020B0502040204020203" pitchFamily="34" charset="0"/>
                        </a:rPr>
                        <a:t>://api.wit.ai/</a:t>
                      </a:r>
                      <a:r>
                        <a:rPr lang="en-US" sz="2800" b="0" i="1" dirty="0" err="1">
                          <a:solidFill>
                            <a:schemeClr val="bg1">
                              <a:lumMod val="25000"/>
                            </a:schemeClr>
                          </a:solidFill>
                          <a:effectLst/>
                          <a:latin typeface="Segoe UI" panose="020B0502040204020203" pitchFamily="34" charset="0"/>
                          <a:cs typeface="Segoe UI" panose="020B0502040204020203" pitchFamily="34" charset="0"/>
                        </a:rPr>
                        <a:t>message?q</a:t>
                      </a:r>
                      <a:r>
                        <a:rPr lang="en-US" sz="2800" b="0" i="1" dirty="0">
                          <a:solidFill>
                            <a:schemeClr val="bg1">
                              <a:lumMod val="25000"/>
                            </a:schemeClr>
                          </a:solidFill>
                          <a:effectLst/>
                          <a:latin typeface="Segoe UI" panose="020B0502040204020203" pitchFamily="34" charset="0"/>
                          <a:cs typeface="Segoe UI" panose="020B0502040204020203" pitchFamily="34" charset="0"/>
                        </a:rPr>
                        <a:t>=</a:t>
                      </a:r>
                      <a:r>
                        <a:rPr lang="en-US" sz="2800" b="0" i="1" dirty="0" err="1">
                          <a:solidFill>
                            <a:schemeClr val="bg1">
                              <a:lumMod val="25000"/>
                            </a:schemeClr>
                          </a:solidFill>
                          <a:effectLst/>
                          <a:latin typeface="Segoe UI" panose="020B0502040204020203" pitchFamily="34" charset="0"/>
                          <a:cs typeface="Segoe UI" panose="020B0502040204020203" pitchFamily="34" charset="0"/>
                        </a:rPr>
                        <a:t>hi","domain":"api.wit.ai</a:t>
                      </a:r>
                      <a:r>
                        <a:rPr lang="en-US" sz="2800" b="0" i="1" dirty="0">
                          <a:solidFill>
                            <a:schemeClr val="bg1">
                              <a:lumMod val="25000"/>
                            </a:schemeClr>
                          </a:solidFill>
                          <a:effectLst/>
                          <a:latin typeface="Segoe UI" panose="020B0502040204020203" pitchFamily="34" charset="0"/>
                          <a:cs typeface="Segoe UI" panose="020B0502040204020203" pitchFamily="34" charset="0"/>
                        </a:rPr>
                        <a: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153364433"/>
                  </a:ext>
                </a:extLst>
              </a:tr>
            </a:tbl>
          </a:graphicData>
        </a:graphic>
      </p:graphicFrame>
    </p:spTree>
    <p:extLst>
      <p:ext uri="{BB962C8B-B14F-4D97-AF65-F5344CB8AC3E}">
        <p14:creationId xmlns:p14="http://schemas.microsoft.com/office/powerpoint/2010/main" val="3395931199"/>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437A367-8F17-486E-AE6B-FD18DF0308F5}"/>
              </a:ext>
            </a:extLst>
          </p:cNvPr>
          <p:cNvSpPr/>
          <p:nvPr/>
        </p:nvSpPr>
        <p:spPr>
          <a:xfrm>
            <a:off x="5172075" y="375389"/>
            <a:ext cx="206750" cy="482601"/>
          </a:xfrm>
          <a:prstGeom prst="rect">
            <a:avLst/>
          </a:prstGeom>
          <a:solidFill>
            <a:srgbClr val="01F2FF"/>
          </a:solidFill>
          <a:ln w="3175" cap="flat">
            <a:solidFill>
              <a:schemeClr val="bg2">
                <a:lumMod val="20000"/>
                <a:lumOff val="80000"/>
              </a:schemeClr>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sp>
        <p:nvSpPr>
          <p:cNvPr id="6" name="Shape 988">
            <a:extLst>
              <a:ext uri="{FF2B5EF4-FFF2-40B4-BE49-F238E27FC236}">
                <a16:creationId xmlns:a16="http://schemas.microsoft.com/office/drawing/2014/main" id="{E88EB6FB-8CCD-4438-92EC-C8142C9CC035}"/>
              </a:ext>
            </a:extLst>
          </p:cNvPr>
          <p:cNvSpPr>
            <a:spLocks noGrp="1"/>
          </p:cNvSpPr>
          <p:nvPr>
            <p:ph type="body" idx="13"/>
          </p:nvPr>
        </p:nvSpPr>
        <p:spPr>
          <a:xfrm>
            <a:off x="1266795" y="2395143"/>
            <a:ext cx="9959453" cy="2144813"/>
          </a:xfrm>
          <a:prstGeom prst="rect">
            <a:avLst/>
          </a:prstGeom>
        </p:spPr>
        <p:txBody>
          <a:bodyPr/>
          <a:lstStyle/>
          <a:p>
            <a:pPr algn="l"/>
            <a:r>
              <a:rPr lang="en-US" b="1" dirty="0">
                <a:latin typeface="Segoe UI" panose="020B0502040204020203" pitchFamily="34" charset="0"/>
                <a:cs typeface="Segoe UI" panose="020B0502040204020203" pitchFamily="34" charset="0"/>
              </a:rPr>
              <a:t>JEST</a:t>
            </a:r>
          </a:p>
          <a:p>
            <a:pPr algn="l"/>
            <a:r>
              <a:rPr lang="en-US" dirty="0">
                <a:latin typeface="Segoe UI" panose="020B0502040204020203" pitchFamily="34" charset="0"/>
                <a:cs typeface="Segoe UI" panose="020B0502040204020203" pitchFamily="34" charset="0"/>
              </a:rPr>
              <a:t>JavaScript testing platform</a:t>
            </a:r>
          </a:p>
        </p:txBody>
      </p:sp>
      <p:sp>
        <p:nvSpPr>
          <p:cNvPr id="7" name="TextBox 6">
            <a:extLst>
              <a:ext uri="{FF2B5EF4-FFF2-40B4-BE49-F238E27FC236}">
                <a16:creationId xmlns:a16="http://schemas.microsoft.com/office/drawing/2014/main" id="{2D5842DF-47DC-4F1A-B864-7B26C6EC8821}"/>
              </a:ext>
            </a:extLst>
          </p:cNvPr>
          <p:cNvSpPr txBox="1"/>
          <p:nvPr/>
        </p:nvSpPr>
        <p:spPr>
          <a:xfrm>
            <a:off x="1266795" y="5913905"/>
            <a:ext cx="18879502" cy="606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fontAlgn="base"/>
            <a:r>
              <a:rPr lang="en-US" sz="6600" b="1" dirty="0">
                <a:solidFill>
                  <a:schemeClr val="bg1">
                    <a:lumMod val="25000"/>
                  </a:schemeClr>
                </a:solidFill>
                <a:latin typeface="Segoe UI" panose="020B0502040204020203" pitchFamily="34" charset="0"/>
                <a:cs typeface="Segoe UI" panose="020B0502040204020203" pitchFamily="34" charset="0"/>
              </a:rPr>
              <a:t>Zero configuration testing platform</a:t>
            </a:r>
          </a:p>
          <a:p>
            <a:pPr algn="just" fontAlgn="base"/>
            <a:endParaRPr lang="en-US" sz="6600" b="1" dirty="0">
              <a:solidFill>
                <a:schemeClr val="bg1">
                  <a:lumMod val="10000"/>
                </a:schemeClr>
              </a:solidFill>
              <a:latin typeface="Segoe UI" panose="020B0502040204020203" pitchFamily="34" charset="0"/>
              <a:cs typeface="Segoe UI" panose="020B0502040204020203" pitchFamily="34" charset="0"/>
            </a:endParaRPr>
          </a:p>
          <a:p>
            <a:pPr algn="just" fontAlgn="base"/>
            <a:r>
              <a:rPr lang="en-US" sz="4400" dirty="0">
                <a:solidFill>
                  <a:schemeClr val="bg1">
                    <a:lumMod val="10000"/>
                  </a:schemeClr>
                </a:solidFill>
                <a:latin typeface="Segoe UI" panose="020B0502040204020203" pitchFamily="34" charset="0"/>
                <a:cs typeface="Segoe UI" panose="020B0502040204020203" pitchFamily="34" charset="0"/>
              </a:rPr>
              <a:t>Jest is used by </a:t>
            </a:r>
            <a:r>
              <a:rPr lang="en-US" sz="4400" b="1" dirty="0">
                <a:solidFill>
                  <a:schemeClr val="bg1">
                    <a:lumMod val="10000"/>
                  </a:schemeClr>
                </a:solidFill>
                <a:latin typeface="Segoe UI" panose="020B0502040204020203" pitchFamily="34" charset="0"/>
                <a:cs typeface="Segoe UI" panose="020B0502040204020203" pitchFamily="34" charset="0"/>
              </a:rPr>
              <a:t>Facebook to test all JavaScript code </a:t>
            </a:r>
            <a:r>
              <a:rPr lang="en-US" sz="4400" dirty="0">
                <a:solidFill>
                  <a:schemeClr val="bg1">
                    <a:lumMod val="10000"/>
                  </a:schemeClr>
                </a:solidFill>
                <a:latin typeface="Segoe UI" panose="020B0502040204020203" pitchFamily="34" charset="0"/>
                <a:cs typeface="Segoe UI" panose="020B0502040204020203" pitchFamily="34" charset="0"/>
              </a:rPr>
              <a:t>including React applications. One of Jest's philosophies is to provide an integrated "zero-configuration" experience. We observed that when engineers are provided with ready-to-use tools, they end up writing more tests, which in turn results in more stable and healthy code bases.</a:t>
            </a:r>
          </a:p>
        </p:txBody>
      </p:sp>
      <p:sp>
        <p:nvSpPr>
          <p:cNvPr id="8" name="Shape 211">
            <a:extLst>
              <a:ext uri="{FF2B5EF4-FFF2-40B4-BE49-F238E27FC236}">
                <a16:creationId xmlns:a16="http://schemas.microsoft.com/office/drawing/2014/main" id="{02CBCA60-5EE2-4502-89B0-9618814A8F25}"/>
              </a:ext>
            </a:extLst>
          </p:cNvPr>
          <p:cNvSpPr txBox="1">
            <a:spLocks/>
          </p:cNvSpPr>
          <p:nvPr/>
        </p:nvSpPr>
        <p:spPr>
          <a:xfrm>
            <a:off x="381892" y="395066"/>
            <a:ext cx="4450834" cy="553998"/>
          </a:xfrm>
          <a:prstGeom prst="rect">
            <a:avLst/>
          </a:prstGeom>
        </p:spPr>
        <p:txBody>
          <a:bodyPr wrap="none" anchor="ctr">
            <a:spAutoFit/>
          </a:bodyPr>
          <a:lstStyle>
            <a:lvl1pPr marL="0" marR="0" indent="0" algn="l" defTabSz="584200" rtl="0" latinLnBrk="0">
              <a:lnSpc>
                <a:spcPct val="100000"/>
              </a:lnSpc>
              <a:spcBef>
                <a:spcPts val="0"/>
              </a:spcBef>
              <a:spcAft>
                <a:spcPts val="0"/>
              </a:spcAft>
              <a:buClrTx/>
              <a:buSzTx/>
              <a:buFontTx/>
              <a:buNone/>
              <a:tabLst/>
              <a:defRPr sz="3000" b="0" i="0" u="none" strike="noStrike" cap="none" spc="29" baseline="0">
                <a:ln>
                  <a:noFill/>
                </a:ln>
                <a:solidFill>
                  <a:srgbClr val="555555"/>
                </a:solidFill>
                <a:uFillTx/>
                <a:latin typeface="Helvetica Neue Light"/>
                <a:ea typeface="Helvetica Neue Light"/>
                <a:cs typeface="Helvetica Neue Light"/>
                <a:sym typeface="Helvetica Neue Light"/>
              </a:defRPr>
            </a:lvl1pPr>
            <a:lvl2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2pPr>
            <a:lvl3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3pPr>
            <a:lvl4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4pPr>
            <a:lvl5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5pPr>
            <a:lvl6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6pPr>
            <a:lvl7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7pPr>
            <a:lvl8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8pPr>
            <a:lvl9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9pPr>
          </a:lstStyle>
          <a:p>
            <a:pPr hangingPunct="1"/>
            <a:r>
              <a:rPr lang="en-US" dirty="0">
                <a:latin typeface="Segoe UI" panose="020B0502040204020203" pitchFamily="34" charset="0"/>
                <a:cs typeface="Segoe UI" panose="020B0502040204020203" pitchFamily="34" charset="0"/>
              </a:rPr>
              <a:t>Facebook for developers</a:t>
            </a:r>
          </a:p>
        </p:txBody>
      </p:sp>
      <p:sp>
        <p:nvSpPr>
          <p:cNvPr id="9" name="Rectangle 8">
            <a:extLst>
              <a:ext uri="{FF2B5EF4-FFF2-40B4-BE49-F238E27FC236}">
                <a16:creationId xmlns:a16="http://schemas.microsoft.com/office/drawing/2014/main" id="{3EA4B238-793D-4B1D-AABD-A73CEB914EE7}"/>
              </a:ext>
            </a:extLst>
          </p:cNvPr>
          <p:cNvSpPr/>
          <p:nvPr/>
        </p:nvSpPr>
        <p:spPr>
          <a:xfrm>
            <a:off x="5152990" y="466463"/>
            <a:ext cx="206750" cy="482601"/>
          </a:xfrm>
          <a:prstGeom prst="rect">
            <a:avLst/>
          </a:prstGeom>
          <a:solidFill>
            <a:srgbClr val="01F2FF"/>
          </a:solidFill>
          <a:ln w="3175" cap="flat">
            <a:solidFill>
              <a:schemeClr val="bg2">
                <a:lumMod val="20000"/>
                <a:lumOff val="80000"/>
              </a:schemeClr>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endParaRPr>
          </a:p>
        </p:txBody>
      </p:sp>
      <p:pic>
        <p:nvPicPr>
          <p:cNvPr id="10" name="Picture 9">
            <a:extLst>
              <a:ext uri="{FF2B5EF4-FFF2-40B4-BE49-F238E27FC236}">
                <a16:creationId xmlns:a16="http://schemas.microsoft.com/office/drawing/2014/main" id="{52ECE919-BC1D-4869-A7A9-0A046AC19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9350" y="2395143"/>
            <a:ext cx="3652901" cy="3652901"/>
          </a:xfrm>
          <a:prstGeom prst="rect">
            <a:avLst/>
          </a:prstGeom>
        </p:spPr>
      </p:pic>
    </p:spTree>
    <p:extLst>
      <p:ext uri="{BB962C8B-B14F-4D97-AF65-F5344CB8AC3E}">
        <p14:creationId xmlns:p14="http://schemas.microsoft.com/office/powerpoint/2010/main" val="436838354"/>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hape 1027"/>
          <p:cNvSpPr>
            <a:spLocks noGrp="1"/>
          </p:cNvSpPr>
          <p:nvPr>
            <p:ph type="body" idx="13"/>
          </p:nvPr>
        </p:nvSpPr>
        <p:spPr>
          <a:xfrm>
            <a:off x="1216684" y="2823080"/>
            <a:ext cx="11792011" cy="938719"/>
          </a:xfrm>
          <a:prstGeom prst="rect">
            <a:avLst/>
          </a:prstGeom>
        </p:spPr>
        <p:txBody>
          <a:bodyPr/>
          <a:lstStyle/>
          <a:p>
            <a:r>
              <a:rPr lang="en-US" dirty="0">
                <a:latin typeface="Segoe UI" panose="020B0502040204020203" pitchFamily="34" charset="0"/>
                <a:cs typeface="Segoe UI" panose="020B0502040204020203" pitchFamily="34" charset="0"/>
              </a:rPr>
              <a:t>Simple, fast and type safe JavaScript</a:t>
            </a:r>
          </a:p>
        </p:txBody>
      </p:sp>
      <p:sp>
        <p:nvSpPr>
          <p:cNvPr id="1028" name="Shape 1028"/>
          <p:cNvSpPr>
            <a:spLocks noGrp="1"/>
          </p:cNvSpPr>
          <p:nvPr>
            <p:ph type="body" idx="14"/>
          </p:nvPr>
        </p:nvSpPr>
        <p:spPr>
          <a:xfrm>
            <a:off x="1216684" y="3925095"/>
            <a:ext cx="9752991" cy="1231299"/>
          </a:xfrm>
          <a:prstGeom prst="rect">
            <a:avLst/>
          </a:prstGeom>
        </p:spPr>
        <p:txBody>
          <a:bodyPr/>
          <a:lstStyle/>
          <a:p>
            <a:r>
              <a:rPr lang="en-US" dirty="0">
                <a:latin typeface="Segoe UI" panose="020B0502040204020203" pitchFamily="34" charset="0"/>
                <a:cs typeface="Segoe UI" panose="020B0502040204020203" pitchFamily="34" charset="0"/>
              </a:rPr>
              <a:t>quality type safe code while leveraging both the </a:t>
            </a:r>
          </a:p>
          <a:p>
            <a:r>
              <a:rPr lang="en-US" dirty="0">
                <a:latin typeface="Segoe UI" panose="020B0502040204020203" pitchFamily="34" charset="0"/>
                <a:cs typeface="Segoe UI" panose="020B0502040204020203" pitchFamily="34" charset="0"/>
              </a:rPr>
              <a:t>JavaScript &amp; OCaml ecosystems.</a:t>
            </a:r>
            <a:endParaRPr dirty="0">
              <a:latin typeface="Segoe UI" panose="020B0502040204020203" pitchFamily="34" charset="0"/>
              <a:cs typeface="Segoe UI" panose="020B0502040204020203" pitchFamily="34" charset="0"/>
            </a:endParaRPr>
          </a:p>
        </p:txBody>
      </p:sp>
      <p:pic>
        <p:nvPicPr>
          <p:cNvPr id="3" name="Graphic 2">
            <a:extLst>
              <a:ext uri="{FF2B5EF4-FFF2-40B4-BE49-F238E27FC236}">
                <a16:creationId xmlns:a16="http://schemas.microsoft.com/office/drawing/2014/main" id="{D75279F3-ACB2-4217-91F1-B05AC509C6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24392" y="2649539"/>
            <a:ext cx="6763957" cy="2551112"/>
          </a:xfrm>
          <a:prstGeom prst="rect">
            <a:avLst/>
          </a:prstGeom>
        </p:spPr>
      </p:pic>
      <p:sp>
        <p:nvSpPr>
          <p:cNvPr id="9" name="Rectangle 5">
            <a:extLst>
              <a:ext uri="{FF2B5EF4-FFF2-40B4-BE49-F238E27FC236}">
                <a16:creationId xmlns:a16="http://schemas.microsoft.com/office/drawing/2014/main" id="{57AC7F82-B325-463C-8E28-EE77896CE36C}"/>
              </a:ext>
            </a:extLst>
          </p:cNvPr>
          <p:cNvSpPr>
            <a:spLocks noGrp="1" noChangeArrowheads="1"/>
          </p:cNvSpPr>
          <p:nvPr>
            <p:ph type="body" idx="15"/>
          </p:nvPr>
        </p:nvSpPr>
        <p:spPr bwMode="auto">
          <a:xfrm>
            <a:off x="3373906" y="7649628"/>
            <a:ext cx="15657044" cy="4308872"/>
          </a:xfrm>
          <a:prstGeom prst="rect">
            <a:avLst/>
          </a:prstGeom>
          <a:noFill/>
          <a:ln>
            <a:no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accent6"/>
          </a:fontRef>
        </p:style>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393939"/>
                </a:solidFill>
                <a:effectLst/>
                <a:latin typeface="Segoe UI" panose="020B0502040204020203" pitchFamily="34" charset="0"/>
                <a:cs typeface="Segoe UI" panose="020B0502040204020203" pitchFamily="34" charset="0"/>
              </a:rPr>
              <a:t>type schoolPerson = Teacher | </a:t>
            </a:r>
            <a:r>
              <a:rPr kumimoji="0" lang="en-US" altLang="en-US" sz="4000" b="0" i="0" u="none" strike="noStrike" cap="none" normalizeH="0" baseline="0" dirty="0">
                <a:ln>
                  <a:noFill/>
                </a:ln>
                <a:solidFill>
                  <a:srgbClr val="005C5F"/>
                </a:solidFill>
                <a:effectLst/>
                <a:latin typeface="Segoe UI" panose="020B0502040204020203" pitchFamily="34" charset="0"/>
                <a:cs typeface="Segoe UI" panose="020B0502040204020203" pitchFamily="34" charset="0"/>
              </a:rPr>
              <a:t>Director</a:t>
            </a:r>
            <a:r>
              <a:rPr kumimoji="0" lang="en-US" altLang="en-US" sz="4000" b="0" i="0" u="none" strike="noStrike" cap="none" normalizeH="0" baseline="0" dirty="0">
                <a:ln>
                  <a:noFill/>
                </a:ln>
                <a:solidFill>
                  <a:srgbClr val="393939"/>
                </a:solidFill>
                <a:effectLst/>
                <a:latin typeface="Segoe UI" panose="020B0502040204020203" pitchFamily="34" charset="0"/>
                <a:cs typeface="Segoe UI" panose="020B0502040204020203" pitchFamily="34" charset="0"/>
              </a:rPr>
              <a:t> | </a:t>
            </a:r>
            <a:r>
              <a:rPr kumimoji="0" lang="en-US" altLang="en-US" sz="4000" b="0" i="0" u="none" strike="noStrike" cap="none" normalizeH="0" baseline="0" dirty="0">
                <a:ln>
                  <a:noFill/>
                </a:ln>
                <a:solidFill>
                  <a:srgbClr val="005C5F"/>
                </a:solidFill>
                <a:effectLst/>
                <a:latin typeface="Segoe UI" panose="020B0502040204020203" pitchFamily="34" charset="0"/>
                <a:cs typeface="Segoe UI" panose="020B0502040204020203" pitchFamily="34" charset="0"/>
              </a:rPr>
              <a:t>Student</a:t>
            </a:r>
            <a:r>
              <a:rPr kumimoji="0" lang="en-US" altLang="en-US" sz="4000" b="0" i="0" u="none" strike="noStrike" cap="none" normalizeH="0" baseline="0" dirty="0">
                <a:ln>
                  <a:noFill/>
                </a:ln>
                <a:solidFill>
                  <a:srgbClr val="393939"/>
                </a:solidFill>
                <a:effectLst/>
                <a:latin typeface="Segoe UI" panose="020B0502040204020203" pitchFamily="34" charset="0"/>
                <a:cs typeface="Segoe UI" panose="020B0502040204020203" pitchFamily="34" charset="0"/>
              </a:rPr>
              <a:t>(string);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393939"/>
                </a:solidFill>
                <a:effectLst/>
                <a:latin typeface="Segoe UI" panose="020B0502040204020203" pitchFamily="34" charset="0"/>
                <a:cs typeface="Segoe UI" panose="020B0502040204020203" pitchFamily="34" charset="0"/>
              </a:rPr>
              <a:t> </a:t>
            </a:r>
            <a:r>
              <a:rPr kumimoji="0" lang="en-US" altLang="en-US" sz="4000" b="0" i="0" u="none" strike="noStrike" cap="none" normalizeH="0" baseline="0" dirty="0">
                <a:ln>
                  <a:noFill/>
                </a:ln>
                <a:solidFill>
                  <a:srgbClr val="00979D"/>
                </a:solidFill>
                <a:effectLst/>
                <a:latin typeface="Segoe UI" panose="020B0502040204020203" pitchFamily="34" charset="0"/>
                <a:cs typeface="Segoe UI" panose="020B0502040204020203" pitchFamily="34" charset="0"/>
              </a:rPr>
              <a:t>let</a:t>
            </a:r>
            <a:r>
              <a:rPr kumimoji="0" lang="en-US" altLang="en-US" sz="4000" b="0" i="0" u="none" strike="noStrike" cap="none" normalizeH="0" baseline="0" dirty="0">
                <a:ln>
                  <a:noFill/>
                </a:ln>
                <a:solidFill>
                  <a:srgbClr val="393939"/>
                </a:solidFill>
                <a:effectLst/>
                <a:latin typeface="Segoe UI" panose="020B0502040204020203" pitchFamily="34" charset="0"/>
                <a:cs typeface="Segoe UI" panose="020B0502040204020203" pitchFamily="34" charset="0"/>
              </a:rPr>
              <a:t> greeting = stranger =&gt; switch (stranger)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393939"/>
                </a:solidFill>
                <a:effectLst/>
                <a:latin typeface="Segoe UI" panose="020B0502040204020203" pitchFamily="34" charset="0"/>
                <a:cs typeface="Segoe UI" panose="020B0502040204020203" pitchFamily="34" charset="0"/>
              </a:rPr>
              <a:t>| </a:t>
            </a:r>
            <a:r>
              <a:rPr kumimoji="0" lang="en-US" altLang="en-US" sz="4000" b="0" i="0" u="none" strike="noStrike" cap="none" normalizeH="0" baseline="0" dirty="0">
                <a:ln>
                  <a:noFill/>
                </a:ln>
                <a:solidFill>
                  <a:srgbClr val="005C5F"/>
                </a:solidFill>
                <a:effectLst/>
                <a:latin typeface="Segoe UI" panose="020B0502040204020203" pitchFamily="34" charset="0"/>
                <a:cs typeface="Segoe UI" panose="020B0502040204020203" pitchFamily="34" charset="0"/>
              </a:rPr>
              <a:t>Teacher</a:t>
            </a:r>
            <a:r>
              <a:rPr kumimoji="0" lang="en-US" altLang="en-US" sz="4000" b="0" i="0" u="none" strike="noStrike" cap="none" normalizeH="0" baseline="0" dirty="0">
                <a:ln>
                  <a:noFill/>
                </a:ln>
                <a:solidFill>
                  <a:srgbClr val="393939"/>
                </a:solidFill>
                <a:effectLst/>
                <a:latin typeface="Segoe UI" panose="020B0502040204020203" pitchFamily="34" charset="0"/>
                <a:cs typeface="Segoe UI" panose="020B0502040204020203" pitchFamily="34" charset="0"/>
              </a:rPr>
              <a:t> =&gt; </a:t>
            </a:r>
            <a:r>
              <a:rPr kumimoji="0" lang="en-US" altLang="en-US" sz="4000" b="0" i="0" u="none" strike="noStrike" cap="none" normalizeH="0" baseline="0" dirty="0">
                <a:ln>
                  <a:noFill/>
                </a:ln>
                <a:solidFill>
                  <a:srgbClr val="005C5F"/>
                </a:solidFill>
                <a:effectLst/>
                <a:latin typeface="Segoe UI" panose="020B0502040204020203" pitchFamily="34" charset="0"/>
                <a:cs typeface="Segoe UI" panose="020B0502040204020203" pitchFamily="34" charset="0"/>
              </a:rPr>
              <a:t>"Hey professor!“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393939"/>
                </a:solidFill>
                <a:effectLst/>
                <a:latin typeface="Segoe UI" panose="020B0502040204020203" pitchFamily="34" charset="0"/>
                <a:cs typeface="Segoe UI" panose="020B0502040204020203" pitchFamily="34" charset="0"/>
              </a:rPr>
              <a:t>| </a:t>
            </a:r>
            <a:r>
              <a:rPr kumimoji="0" lang="en-US" altLang="en-US" sz="4000" b="0" i="0" u="none" strike="noStrike" cap="none" normalizeH="0" baseline="0" dirty="0">
                <a:ln>
                  <a:noFill/>
                </a:ln>
                <a:solidFill>
                  <a:srgbClr val="005C5F"/>
                </a:solidFill>
                <a:effectLst/>
                <a:latin typeface="Segoe UI" panose="020B0502040204020203" pitchFamily="34" charset="0"/>
                <a:cs typeface="Segoe UI" panose="020B0502040204020203" pitchFamily="34" charset="0"/>
              </a:rPr>
              <a:t>Director</a:t>
            </a:r>
            <a:r>
              <a:rPr kumimoji="0" lang="en-US" altLang="en-US" sz="4000" b="0" i="0" u="none" strike="noStrike" cap="none" normalizeH="0" baseline="0" dirty="0">
                <a:ln>
                  <a:noFill/>
                </a:ln>
                <a:solidFill>
                  <a:srgbClr val="393939"/>
                </a:solidFill>
                <a:effectLst/>
                <a:latin typeface="Segoe UI" panose="020B0502040204020203" pitchFamily="34" charset="0"/>
                <a:cs typeface="Segoe UI" panose="020B0502040204020203" pitchFamily="34" charset="0"/>
              </a:rPr>
              <a:t> =&gt; </a:t>
            </a:r>
            <a:r>
              <a:rPr kumimoji="0" lang="en-US" altLang="en-US" sz="4000" b="0" i="0" u="none" strike="noStrike" cap="none" normalizeH="0" baseline="0" dirty="0">
                <a:ln>
                  <a:noFill/>
                </a:ln>
                <a:solidFill>
                  <a:srgbClr val="005C5F"/>
                </a:solidFill>
                <a:effectLst/>
                <a:latin typeface="Segoe UI" panose="020B0502040204020203" pitchFamily="34" charset="0"/>
                <a:cs typeface="Segoe UI" panose="020B0502040204020203" pitchFamily="34" charset="0"/>
              </a:rPr>
              <a:t>"Hello director."</a:t>
            </a:r>
            <a:r>
              <a:rPr kumimoji="0" lang="en-US" altLang="en-US" sz="4000" b="0" i="0" u="none" strike="noStrike" cap="none" normalizeH="0" baseline="0" dirty="0">
                <a:ln>
                  <a:noFill/>
                </a:ln>
                <a:solidFill>
                  <a:srgbClr val="393939"/>
                </a:solidFill>
                <a:effectLst/>
                <a:latin typeface="Segoe UI" panose="020B0502040204020203" pitchFamily="34" charset="0"/>
                <a:cs typeface="Segoe UI" panose="020B0502040204020203"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393939"/>
                </a:solidFill>
                <a:effectLst/>
                <a:latin typeface="Segoe UI" panose="020B0502040204020203" pitchFamily="34" charset="0"/>
                <a:cs typeface="Segoe UI" panose="020B0502040204020203" pitchFamily="34" charset="0"/>
              </a:rPr>
              <a:t>| </a:t>
            </a:r>
            <a:r>
              <a:rPr kumimoji="0" lang="en-US" altLang="en-US" sz="4000" b="0" i="0" u="none" strike="noStrike" cap="none" normalizeH="0" baseline="0" dirty="0">
                <a:ln>
                  <a:noFill/>
                </a:ln>
                <a:solidFill>
                  <a:srgbClr val="005C5F"/>
                </a:solidFill>
                <a:effectLst/>
                <a:latin typeface="Segoe UI" panose="020B0502040204020203" pitchFamily="34" charset="0"/>
                <a:cs typeface="Segoe UI" panose="020B0502040204020203" pitchFamily="34" charset="0"/>
              </a:rPr>
              <a:t>Student</a:t>
            </a:r>
            <a:r>
              <a:rPr kumimoji="0" lang="en-US" altLang="en-US" sz="4000" b="0" i="0" u="none" strike="noStrike" cap="none" normalizeH="0" baseline="0" dirty="0">
                <a:ln>
                  <a:noFill/>
                </a:ln>
                <a:solidFill>
                  <a:srgbClr val="393939"/>
                </a:solidFill>
                <a:effectLst/>
                <a:latin typeface="Segoe UI" panose="020B0502040204020203" pitchFamily="34" charset="0"/>
                <a:cs typeface="Segoe UI" panose="020B0502040204020203" pitchFamily="34" charset="0"/>
              </a:rPr>
              <a:t>(</a:t>
            </a:r>
            <a:r>
              <a:rPr kumimoji="0" lang="en-US" altLang="en-US" sz="4000" b="0" i="0" u="none" strike="noStrike" cap="none" normalizeH="0" baseline="0" dirty="0">
                <a:ln>
                  <a:noFill/>
                </a:ln>
                <a:solidFill>
                  <a:srgbClr val="005C5F"/>
                </a:solidFill>
                <a:effectLst/>
                <a:latin typeface="Segoe UI" panose="020B0502040204020203" pitchFamily="34" charset="0"/>
                <a:cs typeface="Segoe UI" panose="020B0502040204020203" pitchFamily="34" charset="0"/>
              </a:rPr>
              <a:t>"Richard"</a:t>
            </a:r>
            <a:r>
              <a:rPr kumimoji="0" lang="en-US" altLang="en-US" sz="4000" b="0" i="0" u="none" strike="noStrike" cap="none" normalizeH="0" baseline="0" dirty="0">
                <a:ln>
                  <a:noFill/>
                </a:ln>
                <a:solidFill>
                  <a:srgbClr val="393939"/>
                </a:solidFill>
                <a:effectLst/>
                <a:latin typeface="Segoe UI" panose="020B0502040204020203" pitchFamily="34" charset="0"/>
                <a:cs typeface="Segoe UI" panose="020B0502040204020203" pitchFamily="34" charset="0"/>
              </a:rPr>
              <a:t>) =&gt; </a:t>
            </a:r>
            <a:r>
              <a:rPr kumimoji="0" lang="en-US" altLang="en-US" sz="4000" b="0" i="0" u="none" strike="noStrike" cap="none" normalizeH="0" baseline="0" dirty="0">
                <a:ln>
                  <a:noFill/>
                </a:ln>
                <a:solidFill>
                  <a:srgbClr val="005C5F"/>
                </a:solidFill>
                <a:effectLst/>
                <a:latin typeface="Segoe UI" panose="020B0502040204020203" pitchFamily="34" charset="0"/>
                <a:cs typeface="Segoe UI" panose="020B0502040204020203" pitchFamily="34" charset="0"/>
              </a:rPr>
              <a:t>"Still here Ricky?"</a:t>
            </a:r>
            <a:r>
              <a:rPr kumimoji="0" lang="en-US" altLang="en-US" sz="4000" b="0" i="0" u="none" strike="noStrike" cap="none" normalizeH="0" baseline="0" dirty="0">
                <a:ln>
                  <a:noFill/>
                </a:ln>
                <a:solidFill>
                  <a:srgbClr val="393939"/>
                </a:solidFill>
                <a:effectLst/>
                <a:latin typeface="Segoe UI" panose="020B0502040204020203" pitchFamily="34" charset="0"/>
                <a:cs typeface="Segoe UI" panose="020B0502040204020203"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393939"/>
                </a:solidFill>
                <a:effectLst/>
                <a:latin typeface="Segoe UI" panose="020B0502040204020203" pitchFamily="34" charset="0"/>
                <a:cs typeface="Segoe UI" panose="020B0502040204020203" pitchFamily="34" charset="0"/>
              </a:rPr>
              <a:t>|</a:t>
            </a:r>
            <a:r>
              <a:rPr kumimoji="0" lang="en-US" altLang="en-US" sz="4000" b="0" i="0" u="none" strike="noStrike" cap="none" normalizeH="0" baseline="0" dirty="0">
                <a:ln>
                  <a:noFill/>
                </a:ln>
                <a:solidFill>
                  <a:srgbClr val="005C5F"/>
                </a:solidFill>
                <a:effectLst/>
                <a:latin typeface="Segoe UI" panose="020B0502040204020203" pitchFamily="34" charset="0"/>
                <a:cs typeface="Segoe UI" panose="020B0502040204020203" pitchFamily="34" charset="0"/>
              </a:rPr>
              <a:t>Student</a:t>
            </a:r>
            <a:r>
              <a:rPr kumimoji="0" lang="en-US" altLang="en-US" sz="4000" b="0" i="0" u="none" strike="noStrike" cap="none" normalizeH="0" baseline="0" dirty="0">
                <a:ln>
                  <a:noFill/>
                </a:ln>
                <a:solidFill>
                  <a:srgbClr val="393939"/>
                </a:solidFill>
                <a:effectLst/>
                <a:latin typeface="Segoe UI" panose="020B0502040204020203" pitchFamily="34" charset="0"/>
                <a:cs typeface="Segoe UI" panose="020B0502040204020203" pitchFamily="34" charset="0"/>
              </a:rPr>
              <a:t>(</a:t>
            </a:r>
            <a:r>
              <a:rPr kumimoji="0" lang="en-US" altLang="en-US" sz="4000" b="0" i="0" u="none" strike="noStrike" cap="none" normalizeH="0" baseline="0" dirty="0" err="1">
                <a:ln>
                  <a:noFill/>
                </a:ln>
                <a:solidFill>
                  <a:srgbClr val="393939"/>
                </a:solidFill>
                <a:effectLst/>
                <a:latin typeface="Segoe UI" panose="020B0502040204020203" pitchFamily="34" charset="0"/>
                <a:cs typeface="Segoe UI" panose="020B0502040204020203" pitchFamily="34" charset="0"/>
              </a:rPr>
              <a:t>anyOtherName</a:t>
            </a:r>
            <a:r>
              <a:rPr kumimoji="0" lang="en-US" altLang="en-US" sz="4000" b="0" i="0" u="none" strike="noStrike" cap="none" normalizeH="0" baseline="0" dirty="0">
                <a:ln>
                  <a:noFill/>
                </a:ln>
                <a:solidFill>
                  <a:srgbClr val="393939"/>
                </a:solidFill>
                <a:effectLst/>
                <a:latin typeface="Segoe UI" panose="020B0502040204020203" pitchFamily="34" charset="0"/>
                <a:cs typeface="Segoe UI" panose="020B0502040204020203" pitchFamily="34" charset="0"/>
              </a:rPr>
              <a:t>) =&gt; </a:t>
            </a:r>
            <a:r>
              <a:rPr kumimoji="0" lang="en-US" altLang="en-US" sz="4000" b="0" i="0" u="none" strike="noStrike" cap="none" normalizeH="0" baseline="0" dirty="0">
                <a:ln>
                  <a:noFill/>
                </a:ln>
                <a:solidFill>
                  <a:srgbClr val="005C5F"/>
                </a:solidFill>
                <a:effectLst/>
                <a:latin typeface="Segoe UI" panose="020B0502040204020203" pitchFamily="34" charset="0"/>
                <a:cs typeface="Segoe UI" panose="020B0502040204020203" pitchFamily="34" charset="0"/>
              </a:rPr>
              <a:t>"Hey, "</a:t>
            </a:r>
            <a:r>
              <a:rPr kumimoji="0" lang="en-US" altLang="en-US" sz="4000" b="0" i="0" u="none" strike="noStrike" cap="none" normalizeH="0" baseline="0" dirty="0">
                <a:ln>
                  <a:noFill/>
                </a:ln>
                <a:solidFill>
                  <a:srgbClr val="393939"/>
                </a:solidFill>
                <a:effectLst/>
                <a:latin typeface="Segoe UI" panose="020B0502040204020203" pitchFamily="34" charset="0"/>
                <a:cs typeface="Segoe UI" panose="020B0502040204020203" pitchFamily="34" charset="0"/>
              </a:rPr>
              <a:t> ++ </a:t>
            </a:r>
            <a:r>
              <a:rPr kumimoji="0" lang="en-US" altLang="en-US" sz="4000" b="0" i="0" u="none" strike="noStrike" cap="none" normalizeH="0" baseline="0" dirty="0" err="1">
                <a:ln>
                  <a:noFill/>
                </a:ln>
                <a:solidFill>
                  <a:srgbClr val="393939"/>
                </a:solidFill>
                <a:effectLst/>
                <a:latin typeface="Segoe UI" panose="020B0502040204020203" pitchFamily="34" charset="0"/>
                <a:cs typeface="Segoe UI" panose="020B0502040204020203" pitchFamily="34" charset="0"/>
              </a:rPr>
              <a:t>anyOtherName</a:t>
            </a:r>
            <a:r>
              <a:rPr kumimoji="0" lang="en-US" altLang="en-US" sz="4000" b="0" i="0" u="none" strike="noStrike" cap="none" normalizeH="0" baseline="0" dirty="0">
                <a:ln>
                  <a:noFill/>
                </a:ln>
                <a:solidFill>
                  <a:srgbClr val="393939"/>
                </a:solidFill>
                <a:effectLst/>
                <a:latin typeface="Segoe UI" panose="020B0502040204020203" pitchFamily="34" charset="0"/>
                <a:cs typeface="Segoe UI" panose="020B0502040204020203" pitchFamily="34" charset="0"/>
              </a:rPr>
              <a:t> ++ </a:t>
            </a:r>
            <a:r>
              <a:rPr kumimoji="0" lang="en-US" altLang="en-US" sz="4000" b="0" i="0" u="none" strike="noStrike" cap="none" normalizeH="0" baseline="0" dirty="0">
                <a:ln>
                  <a:noFill/>
                </a:ln>
                <a:solidFill>
                  <a:srgbClr val="005C5F"/>
                </a:solidFill>
                <a:effectLst/>
                <a:latin typeface="Segoe UI" panose="020B0502040204020203" pitchFamily="34" charset="0"/>
                <a:cs typeface="Segoe UI" panose="020B0502040204020203" pitchFamily="34" charset="0"/>
              </a:rPr>
              <a:t>"."</a:t>
            </a:r>
            <a:r>
              <a:rPr kumimoji="0" lang="en-US" altLang="en-US" sz="4000" b="0" i="0" u="none" strike="noStrike" cap="none" normalizeH="0" baseline="0" dirty="0">
                <a:ln>
                  <a:noFill/>
                </a:ln>
                <a:solidFill>
                  <a:srgbClr val="393939"/>
                </a:solidFill>
                <a:effectLst/>
                <a:latin typeface="Segoe UI" panose="020B0502040204020203" pitchFamily="34" charset="0"/>
                <a:cs typeface="Segoe UI" panose="020B0502040204020203"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393939"/>
                </a:solidFill>
                <a:effectLst/>
                <a:latin typeface="Segoe UI" panose="020B0502040204020203" pitchFamily="34" charset="0"/>
                <a:cs typeface="Segoe UI" panose="020B0502040204020203" pitchFamily="34" charset="0"/>
              </a:rPr>
              <a:t>}; </a:t>
            </a:r>
            <a:endParaRPr kumimoji="0" lang="en-US" altLang="en-US" sz="8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p:txBody>
      </p:sp>
      <p:sp>
        <p:nvSpPr>
          <p:cNvPr id="16" name="Shape 211">
            <a:extLst>
              <a:ext uri="{FF2B5EF4-FFF2-40B4-BE49-F238E27FC236}">
                <a16:creationId xmlns:a16="http://schemas.microsoft.com/office/drawing/2014/main" id="{B474607F-5C05-4A7A-A0E5-626AFC54215D}"/>
              </a:ext>
            </a:extLst>
          </p:cNvPr>
          <p:cNvSpPr txBox="1">
            <a:spLocks/>
          </p:cNvSpPr>
          <p:nvPr/>
        </p:nvSpPr>
        <p:spPr>
          <a:xfrm>
            <a:off x="381892" y="395066"/>
            <a:ext cx="4450834" cy="553998"/>
          </a:xfrm>
          <a:prstGeom prst="rect">
            <a:avLst/>
          </a:prstGeom>
        </p:spPr>
        <p:txBody>
          <a:bodyPr wrap="none" anchor="ctr">
            <a:spAutoFit/>
          </a:bodyPr>
          <a:lstStyle>
            <a:lvl1pPr marL="0" marR="0" indent="0" algn="l" defTabSz="584200" rtl="0" latinLnBrk="0">
              <a:lnSpc>
                <a:spcPct val="100000"/>
              </a:lnSpc>
              <a:spcBef>
                <a:spcPts val="0"/>
              </a:spcBef>
              <a:spcAft>
                <a:spcPts val="0"/>
              </a:spcAft>
              <a:buClrTx/>
              <a:buSzTx/>
              <a:buFontTx/>
              <a:buNone/>
              <a:tabLst/>
              <a:defRPr sz="3000" b="0" i="0" u="none" strike="noStrike" cap="none" spc="29" baseline="0">
                <a:ln>
                  <a:noFill/>
                </a:ln>
                <a:solidFill>
                  <a:srgbClr val="555555"/>
                </a:solidFill>
                <a:uFillTx/>
                <a:latin typeface="Helvetica Neue Light"/>
                <a:ea typeface="Helvetica Neue Light"/>
                <a:cs typeface="Helvetica Neue Light"/>
                <a:sym typeface="Helvetica Neue Light"/>
              </a:defRPr>
            </a:lvl1pPr>
            <a:lvl2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2pPr>
            <a:lvl3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3pPr>
            <a:lvl4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4pPr>
            <a:lvl5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5pPr>
            <a:lvl6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6pPr>
            <a:lvl7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7pPr>
            <a:lvl8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8pPr>
            <a:lvl9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9pPr>
          </a:lstStyle>
          <a:p>
            <a:pPr hangingPunct="1"/>
            <a:r>
              <a:rPr lang="en-US" dirty="0">
                <a:latin typeface="Segoe UI" panose="020B0502040204020203" pitchFamily="34" charset="0"/>
                <a:cs typeface="Segoe UI" panose="020B0502040204020203" pitchFamily="34" charset="0"/>
              </a:rPr>
              <a:t>Facebook for developers</a:t>
            </a:r>
          </a:p>
        </p:txBody>
      </p:sp>
      <p:sp>
        <p:nvSpPr>
          <p:cNvPr id="17" name="Rectangle 16">
            <a:extLst>
              <a:ext uri="{FF2B5EF4-FFF2-40B4-BE49-F238E27FC236}">
                <a16:creationId xmlns:a16="http://schemas.microsoft.com/office/drawing/2014/main" id="{DEA5DD18-53ED-4155-8C5A-78214D793FF0}"/>
              </a:ext>
            </a:extLst>
          </p:cNvPr>
          <p:cNvSpPr/>
          <p:nvPr/>
        </p:nvSpPr>
        <p:spPr>
          <a:xfrm>
            <a:off x="5049615" y="398643"/>
            <a:ext cx="206750" cy="618241"/>
          </a:xfrm>
          <a:prstGeom prst="rect">
            <a:avLst/>
          </a:prstGeom>
          <a:solidFill>
            <a:srgbClr val="01F2FF"/>
          </a:solidFill>
          <a:ln w="3175" cap="flat">
            <a:solidFill>
              <a:schemeClr val="bg2">
                <a:lumMod val="20000"/>
                <a:lumOff val="80000"/>
              </a:schemeClr>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Segoe UI" panose="020B0502040204020203" pitchFamily="34" charset="0"/>
              <a:cs typeface="Segoe UI" panose="020B0502040204020203" pitchFamily="34" charset="0"/>
              <a:sym typeface="Helvetica Neue"/>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 name="Shape 935"/>
          <p:cNvSpPr>
            <a:spLocks noGrp="1"/>
          </p:cNvSpPr>
          <p:nvPr>
            <p:ph type="body" idx="13"/>
          </p:nvPr>
        </p:nvSpPr>
        <p:spPr>
          <a:xfrm>
            <a:off x="1588159" y="5674203"/>
            <a:ext cx="6263253" cy="1246495"/>
          </a:xfrm>
          <a:prstGeom prst="rect">
            <a:avLst/>
          </a:prstGeom>
        </p:spPr>
        <p:txBody>
          <a:bodyPr/>
          <a:lstStyle/>
          <a:p>
            <a:r>
              <a:rPr lang="en-US" dirty="0">
                <a:latin typeface="Segoe UI" panose="020B0502040204020203" pitchFamily="34" charset="0"/>
                <a:cs typeface="Segoe UI" panose="020B0502040204020203" pitchFamily="34" charset="0"/>
              </a:rPr>
              <a:t>Virtual Reality</a:t>
            </a:r>
            <a:endParaRPr dirty="0">
              <a:latin typeface="Segoe UI" panose="020B0502040204020203" pitchFamily="34" charset="0"/>
              <a:cs typeface="Segoe UI" panose="020B0502040204020203" pitchFamily="34" charset="0"/>
            </a:endParaRPr>
          </a:p>
        </p:txBody>
      </p:sp>
      <p:sp>
        <p:nvSpPr>
          <p:cNvPr id="936" name="Shape 936"/>
          <p:cNvSpPr>
            <a:spLocks noGrp="1"/>
          </p:cNvSpPr>
          <p:nvPr>
            <p:ph type="body" idx="14"/>
          </p:nvPr>
        </p:nvSpPr>
        <p:spPr>
          <a:xfrm>
            <a:off x="1588159" y="6929058"/>
            <a:ext cx="6600525" cy="793935"/>
          </a:xfrm>
          <a:prstGeom prst="rect">
            <a:avLst/>
          </a:prstGeom>
        </p:spPr>
        <p:txBody>
          <a:bodyPr/>
          <a:lstStyle/>
          <a:p>
            <a:r>
              <a:rPr lang="en-US" dirty="0">
                <a:latin typeface="Segoe UI" panose="020B0502040204020203" pitchFamily="34" charset="0"/>
                <a:cs typeface="Segoe UI" panose="020B0502040204020203" pitchFamily="34" charset="0"/>
              </a:rPr>
              <a:t>Facebook for developers</a:t>
            </a:r>
            <a:endParaRPr dirty="0">
              <a:latin typeface="Segoe UI" panose="020B0502040204020203" pitchFamily="34" charset="0"/>
              <a:cs typeface="Segoe UI" panose="020B0502040204020203" pitchFamily="34" charset="0"/>
            </a:endParaRPr>
          </a:p>
        </p:txBody>
      </p:sp>
      <p:sp>
        <p:nvSpPr>
          <p:cNvPr id="8" name="Shape 211">
            <a:extLst>
              <a:ext uri="{FF2B5EF4-FFF2-40B4-BE49-F238E27FC236}">
                <a16:creationId xmlns:a16="http://schemas.microsoft.com/office/drawing/2014/main" id="{F89CB3BC-EBEE-4DA3-843E-F059587C9078}"/>
              </a:ext>
            </a:extLst>
          </p:cNvPr>
          <p:cNvSpPr txBox="1">
            <a:spLocks/>
          </p:cNvSpPr>
          <p:nvPr/>
        </p:nvSpPr>
        <p:spPr>
          <a:xfrm>
            <a:off x="381892" y="556991"/>
            <a:ext cx="4450834" cy="553998"/>
          </a:xfrm>
          <a:prstGeom prst="rect">
            <a:avLst/>
          </a:prstGeom>
        </p:spPr>
        <p:txBody>
          <a:bodyPr wrap="none" anchor="ctr">
            <a:spAutoFit/>
          </a:bodyPr>
          <a:lstStyle>
            <a:lvl1pPr marL="0" marR="0" indent="0" algn="l" defTabSz="584200" rtl="0" latinLnBrk="0">
              <a:lnSpc>
                <a:spcPct val="100000"/>
              </a:lnSpc>
              <a:spcBef>
                <a:spcPts val="0"/>
              </a:spcBef>
              <a:spcAft>
                <a:spcPts val="0"/>
              </a:spcAft>
              <a:buClrTx/>
              <a:buSzTx/>
              <a:buFontTx/>
              <a:buNone/>
              <a:tabLst/>
              <a:defRPr sz="3000" b="0" i="0" u="none" strike="noStrike" cap="none" spc="29" baseline="0">
                <a:ln>
                  <a:noFill/>
                </a:ln>
                <a:solidFill>
                  <a:srgbClr val="555555"/>
                </a:solidFill>
                <a:uFillTx/>
                <a:latin typeface="Helvetica Neue Light"/>
                <a:ea typeface="Helvetica Neue Light"/>
                <a:cs typeface="Helvetica Neue Light"/>
                <a:sym typeface="Helvetica Neue Light"/>
              </a:defRPr>
            </a:lvl1pPr>
            <a:lvl2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2pPr>
            <a:lvl3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3pPr>
            <a:lvl4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4pPr>
            <a:lvl5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5pPr>
            <a:lvl6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6pPr>
            <a:lvl7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7pPr>
            <a:lvl8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8pPr>
            <a:lvl9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9pPr>
          </a:lstStyle>
          <a:p>
            <a:pPr hangingPunct="1"/>
            <a:r>
              <a:rPr lang="en-US" dirty="0">
                <a:latin typeface="Segoe UI" panose="020B0502040204020203" pitchFamily="34" charset="0"/>
                <a:cs typeface="Segoe UI" panose="020B0502040204020203" pitchFamily="34" charset="0"/>
              </a:rPr>
              <a:t>Facebook for developers</a:t>
            </a:r>
          </a:p>
        </p:txBody>
      </p:sp>
      <p:sp>
        <p:nvSpPr>
          <p:cNvPr id="9" name="Rectangle 8">
            <a:extLst>
              <a:ext uri="{FF2B5EF4-FFF2-40B4-BE49-F238E27FC236}">
                <a16:creationId xmlns:a16="http://schemas.microsoft.com/office/drawing/2014/main" id="{20B68A62-3B8D-4D19-900D-982B3E07EABF}"/>
              </a:ext>
            </a:extLst>
          </p:cNvPr>
          <p:cNvSpPr/>
          <p:nvPr/>
        </p:nvSpPr>
        <p:spPr>
          <a:xfrm>
            <a:off x="4946240" y="524869"/>
            <a:ext cx="206750" cy="618241"/>
          </a:xfrm>
          <a:prstGeom prst="rect">
            <a:avLst/>
          </a:prstGeom>
          <a:solidFill>
            <a:srgbClr val="01F2FF"/>
          </a:solidFill>
          <a:ln w="3175" cap="flat">
            <a:solidFill>
              <a:schemeClr val="bg2">
                <a:lumMod val="20000"/>
                <a:lumOff val="80000"/>
              </a:schemeClr>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Segoe UI" panose="020B0502040204020203" pitchFamily="34" charset="0"/>
              <a:cs typeface="Segoe UI" panose="020B0502040204020203" pitchFamily="34" charset="0"/>
              <a:sym typeface="Helvetica Neue"/>
            </a:endParaRPr>
          </a:p>
        </p:txBody>
      </p:sp>
    </p:spTree>
    <p:extLst>
      <p:ext uri="{BB962C8B-B14F-4D97-AF65-F5344CB8AC3E}">
        <p14:creationId xmlns:p14="http://schemas.microsoft.com/office/powerpoint/2010/main" val="282666994"/>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Shape 1041"/>
          <p:cNvSpPr>
            <a:spLocks noGrp="1"/>
          </p:cNvSpPr>
          <p:nvPr>
            <p:ph type="body" idx="15"/>
          </p:nvPr>
        </p:nvSpPr>
        <p:spPr>
          <a:xfrm>
            <a:off x="2918171" y="4437885"/>
            <a:ext cx="10076798" cy="1523559"/>
          </a:xfrm>
          <a:prstGeom prst="rect">
            <a:avLst/>
          </a:prstGeom>
        </p:spPr>
        <p:txBody>
          <a:bodyPr/>
          <a:lstStyle/>
          <a:p>
            <a:pPr fontAlgn="base"/>
            <a:r>
              <a:rPr lang="en-US" sz="4400" dirty="0">
                <a:latin typeface="Segoe UI" panose="020B0502040204020203" pitchFamily="34" charset="0"/>
                <a:cs typeface="Segoe UI" panose="020B0502040204020203" pitchFamily="34" charset="0"/>
              </a:rPr>
              <a:t>Deploy your creation across the </a:t>
            </a:r>
          </a:p>
          <a:p>
            <a:pPr fontAlgn="base"/>
            <a:r>
              <a:rPr lang="en-US" sz="4400" dirty="0">
                <a:latin typeface="Segoe UI" panose="020B0502040204020203" pitchFamily="34" charset="0"/>
                <a:cs typeface="Segoe UI" panose="020B0502040204020203" pitchFamily="34" charset="0"/>
              </a:rPr>
              <a:t>web to desktop, mobile, and VR devices</a:t>
            </a:r>
          </a:p>
        </p:txBody>
      </p:sp>
      <p:sp>
        <p:nvSpPr>
          <p:cNvPr id="8" name="Shape 1006">
            <a:extLst>
              <a:ext uri="{FF2B5EF4-FFF2-40B4-BE49-F238E27FC236}">
                <a16:creationId xmlns:a16="http://schemas.microsoft.com/office/drawing/2014/main" id="{3345B51C-18C8-4603-9DEF-0873D93D4905}"/>
              </a:ext>
            </a:extLst>
          </p:cNvPr>
          <p:cNvSpPr txBox="1">
            <a:spLocks/>
          </p:cNvSpPr>
          <p:nvPr/>
        </p:nvSpPr>
        <p:spPr>
          <a:xfrm>
            <a:off x="2992890" y="2100426"/>
            <a:ext cx="5711164" cy="1144541"/>
          </a:xfrm>
          <a:prstGeom prst="rect">
            <a:avLst/>
          </a:prstGeom>
        </p:spPr>
        <p:txBody>
          <a:bodyPr/>
          <a:lstStyle>
            <a:lvl1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1pPr>
            <a:lvl2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2pPr>
            <a:lvl3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3pPr>
            <a:lvl4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4pPr>
            <a:lvl5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5pPr>
            <a:lvl6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6pPr>
            <a:lvl7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7pPr>
            <a:lvl8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8pPr>
            <a:lvl9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9pPr>
          </a:lstStyle>
          <a:p>
            <a:pPr hangingPunct="1"/>
            <a:r>
              <a:rPr lang="en-US" sz="6000" dirty="0">
                <a:solidFill>
                  <a:schemeClr val="accent1">
                    <a:lumMod val="75000"/>
                  </a:schemeClr>
                </a:solidFill>
                <a:latin typeface="Segoe UI" panose="020B0502040204020203" pitchFamily="34" charset="0"/>
                <a:cs typeface="Segoe UI" panose="020B0502040204020203" pitchFamily="34" charset="0"/>
              </a:rPr>
              <a:t>React 360</a:t>
            </a:r>
          </a:p>
        </p:txBody>
      </p:sp>
      <p:sp>
        <p:nvSpPr>
          <p:cNvPr id="9" name="Shape 1007">
            <a:extLst>
              <a:ext uri="{FF2B5EF4-FFF2-40B4-BE49-F238E27FC236}">
                <a16:creationId xmlns:a16="http://schemas.microsoft.com/office/drawing/2014/main" id="{D0496AF5-A8D0-4EA1-87AC-EDC5ED0C51FE}"/>
              </a:ext>
            </a:extLst>
          </p:cNvPr>
          <p:cNvSpPr txBox="1">
            <a:spLocks/>
          </p:cNvSpPr>
          <p:nvPr/>
        </p:nvSpPr>
        <p:spPr>
          <a:xfrm>
            <a:off x="2918171" y="3143530"/>
            <a:ext cx="14626564" cy="830639"/>
          </a:xfrm>
          <a:prstGeom prst="rect">
            <a:avLst/>
          </a:prstGeom>
        </p:spPr>
        <p:txBody>
          <a:bodyPr/>
          <a:lstStyle>
            <a:lvl1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1pPr>
            <a:lvl2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2pPr>
            <a:lvl3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3pPr>
            <a:lvl4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4pPr>
            <a:lvl5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5pPr>
            <a:lvl6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6pPr>
            <a:lvl7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7pPr>
            <a:lvl8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8pPr>
            <a:lvl9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9pPr>
          </a:lstStyle>
          <a:p>
            <a:pPr fontAlgn="base" hangingPunct="1"/>
            <a:r>
              <a:rPr lang="en-US" dirty="0">
                <a:solidFill>
                  <a:schemeClr val="bg1">
                    <a:lumMod val="25000"/>
                  </a:schemeClr>
                </a:solidFill>
                <a:latin typeface="Segoe UI" panose="020B0502040204020203" pitchFamily="34" charset="0"/>
                <a:cs typeface="Segoe UI" panose="020B0502040204020203" pitchFamily="34" charset="0"/>
              </a:rPr>
              <a:t>Create exciting 360 and VR experiences using React</a:t>
            </a:r>
          </a:p>
        </p:txBody>
      </p:sp>
      <p:pic>
        <p:nvPicPr>
          <p:cNvPr id="10" name="Picture 2" descr="Related image">
            <a:extLst>
              <a:ext uri="{FF2B5EF4-FFF2-40B4-BE49-F238E27FC236}">
                <a16:creationId xmlns:a16="http://schemas.microsoft.com/office/drawing/2014/main" id="{C86855C4-EAEF-4E4E-8F6B-02492C44ADA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9138" b="70000" l="41154" r="58615">
                        <a14:foregroundMark x1="49846" y1="29138" x2="49846" y2="29138"/>
                        <a14:foregroundMark x1="49846" y1="70000" x2="49846" y2="70000"/>
                        <a14:foregroundMark x1="58615" y1="40690" x2="58615" y2="40690"/>
                        <a14:foregroundMark x1="58615" y1="58621" x2="58615" y2="58621"/>
                        <a14:backgroundMark x1="44231" y1="56897" x2="44231" y2="56897"/>
                        <a14:backgroundMark x1="45615" y1="50345" x2="45615" y2="50345"/>
                        <a14:backgroundMark x1="44462" y1="44138" x2="44462" y2="44138"/>
                        <a14:backgroundMark x1="45538" y1="32931" x2="45538" y2="32931"/>
                        <a14:backgroundMark x1="50615" y1="36034" x2="50615" y2="36034"/>
                        <a14:backgroundMark x1="56538" y1="32069" x2="56538" y2="32069"/>
                        <a14:backgroundMark x1="56077" y1="42759" x2="56077" y2="43448"/>
                        <a14:backgroundMark x1="56385" y1="56552" x2="56385" y2="56552"/>
                        <a14:backgroundMark x1="56308" y1="43276" x2="56308" y2="43276"/>
                        <a14:backgroundMark x1="56308" y1="43276" x2="56308" y2="43276"/>
                        <a14:backgroundMark x1="56308" y1="43276" x2="56308" y2="43276"/>
                        <a14:backgroundMark x1="43077" y1="31034" x2="43077" y2="31034"/>
                        <a14:backgroundMark x1="45615" y1="33276" x2="45615" y2="33276"/>
                        <a14:backgroundMark x1="45846" y1="33276" x2="45846" y2="33276"/>
                        <a14:backgroundMark x1="45846" y1="33276" x2="45846" y2="33276"/>
                        <a14:backgroundMark x1="45077" y1="32931" x2="38231" y2="28793"/>
                        <a14:backgroundMark x1="38231" y1="28793" x2="44308" y2="30000"/>
                        <a14:backgroundMark x1="44308" y1="30000" x2="46538" y2="35862"/>
                        <a14:backgroundMark x1="50000" y1="34483" x2="50385" y2="36552"/>
                        <a14:backgroundMark x1="55385" y1="31897" x2="55538" y2="29828"/>
                        <a14:backgroundMark x1="55692" y1="43276" x2="55769" y2="43276"/>
                        <a14:backgroundMark x1="55154" y1="58793" x2="55692" y2="57069"/>
                        <a14:backgroundMark x1="49231" y1="65517" x2="49385" y2="65690"/>
                        <a14:backgroundMark x1="49692" y1="64828" x2="49615" y2="64828"/>
                        <a14:backgroundMark x1="48923" y1="63103" x2="49308" y2="65517"/>
                        <a14:backgroundMark x1="47769" y1="58621" x2="48154" y2="58966"/>
                        <a14:backgroundMark x1="43692" y1="41897" x2="44462" y2="42586"/>
                        <a14:backgroundMark x1="44385" y1="60172" x2="44462" y2="57069"/>
                        <a14:backgroundMark x1="47769" y1="45862" x2="47923" y2="50000"/>
                        <a14:backgroundMark x1="49615" y1="44828" x2="50538" y2="44310"/>
                        <a14:backgroundMark x1="52462" y1="46379" x2="52308" y2="49138"/>
                        <a14:backgroundMark x1="48692" y1="53966" x2="51692" y2="54138"/>
                        <a14:backgroundMark x1="47846" y1="40345" x2="48231" y2="41552"/>
                        <a14:backgroundMark x1="52462" y1="41034" x2="52615" y2="41552"/>
                        <a14:backgroundMark x1="54462" y1="49138" x2="54538" y2="49828"/>
                        <a14:backgroundMark x1="52846" y1="57931" x2="52462" y2="57931"/>
                      </a14:backgroundRemoval>
                    </a14:imgEffect>
                  </a14:imgLayer>
                </a14:imgProps>
              </a:ext>
              <a:ext uri="{28A0092B-C50C-407E-A947-70E740481C1C}">
                <a14:useLocalDpi xmlns:a14="http://schemas.microsoft.com/office/drawing/2010/main" val="0"/>
              </a:ext>
            </a:extLst>
          </a:blip>
          <a:srcRect l="39025" t="25863" r="39232" b="27470"/>
          <a:stretch/>
        </p:blipFill>
        <p:spPr bwMode="auto">
          <a:xfrm>
            <a:off x="830182" y="2070772"/>
            <a:ext cx="1944800" cy="18622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 up of a logo&#10;&#10;Description generated with very high confidence">
            <a:extLst>
              <a:ext uri="{FF2B5EF4-FFF2-40B4-BE49-F238E27FC236}">
                <a16:creationId xmlns:a16="http://schemas.microsoft.com/office/drawing/2014/main" id="{2AB96D9C-D0C0-49BE-8F5A-13EC89AF80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87925" y="2528224"/>
            <a:ext cx="5009028" cy="4088565"/>
          </a:xfrm>
          <a:prstGeom prst="rect">
            <a:avLst/>
          </a:prstGeom>
        </p:spPr>
      </p:pic>
      <p:sp>
        <p:nvSpPr>
          <p:cNvPr id="20" name="Rectangle 19">
            <a:extLst>
              <a:ext uri="{FF2B5EF4-FFF2-40B4-BE49-F238E27FC236}">
                <a16:creationId xmlns:a16="http://schemas.microsoft.com/office/drawing/2014/main" id="{3E6B8A33-782E-4233-9528-D82936EBD70F}"/>
              </a:ext>
            </a:extLst>
          </p:cNvPr>
          <p:cNvSpPr/>
          <p:nvPr/>
        </p:nvSpPr>
        <p:spPr>
          <a:xfrm>
            <a:off x="-447368" y="7337126"/>
            <a:ext cx="25278735" cy="7648933"/>
          </a:xfrm>
          <a:prstGeom prst="rect">
            <a:avLst/>
          </a:prstGeom>
          <a:solidFill>
            <a:srgbClr val="FFFFFF"/>
          </a:solidFill>
          <a:ln w="25400" cap="flat">
            <a:noFill/>
            <a:prstDash val="solid"/>
            <a:bevel/>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sym typeface="Helvetica Neue"/>
            </a:endParaRPr>
          </a:p>
        </p:txBody>
      </p:sp>
      <p:pic>
        <p:nvPicPr>
          <p:cNvPr id="19" name="Picture 18" descr="A close up of a screen&#10;&#10;Description generated with high confidence">
            <a:extLst>
              <a:ext uri="{FF2B5EF4-FFF2-40B4-BE49-F238E27FC236}">
                <a16:creationId xmlns:a16="http://schemas.microsoft.com/office/drawing/2014/main" id="{97599D5F-9EFB-4105-B08A-D1BE3314CB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2582" y="8331517"/>
            <a:ext cx="23032616" cy="4687458"/>
          </a:xfrm>
          <a:prstGeom prst="rect">
            <a:avLst/>
          </a:prstGeom>
        </p:spPr>
      </p:pic>
      <p:sp>
        <p:nvSpPr>
          <p:cNvPr id="28" name="Shape 211">
            <a:extLst>
              <a:ext uri="{FF2B5EF4-FFF2-40B4-BE49-F238E27FC236}">
                <a16:creationId xmlns:a16="http://schemas.microsoft.com/office/drawing/2014/main" id="{EC133D3C-B0C0-490B-9B49-B3DDEDD47FF3}"/>
              </a:ext>
            </a:extLst>
          </p:cNvPr>
          <p:cNvSpPr txBox="1">
            <a:spLocks/>
          </p:cNvSpPr>
          <p:nvPr/>
        </p:nvSpPr>
        <p:spPr>
          <a:xfrm>
            <a:off x="381892" y="395066"/>
            <a:ext cx="4450834" cy="553998"/>
          </a:xfrm>
          <a:prstGeom prst="rect">
            <a:avLst/>
          </a:prstGeom>
        </p:spPr>
        <p:txBody>
          <a:bodyPr wrap="none" anchor="ctr">
            <a:spAutoFit/>
          </a:bodyPr>
          <a:lstStyle>
            <a:lvl1pPr marL="0" marR="0" indent="0" algn="l" defTabSz="584200" rtl="0" latinLnBrk="0">
              <a:lnSpc>
                <a:spcPct val="100000"/>
              </a:lnSpc>
              <a:spcBef>
                <a:spcPts val="0"/>
              </a:spcBef>
              <a:spcAft>
                <a:spcPts val="0"/>
              </a:spcAft>
              <a:buClrTx/>
              <a:buSzTx/>
              <a:buFontTx/>
              <a:buNone/>
              <a:tabLst/>
              <a:defRPr sz="3000" b="0" i="0" u="none" strike="noStrike" cap="none" spc="29" baseline="0">
                <a:ln>
                  <a:noFill/>
                </a:ln>
                <a:solidFill>
                  <a:srgbClr val="555555"/>
                </a:solidFill>
                <a:uFillTx/>
                <a:latin typeface="Helvetica Neue Light"/>
                <a:ea typeface="Helvetica Neue Light"/>
                <a:cs typeface="Helvetica Neue Light"/>
                <a:sym typeface="Helvetica Neue Light"/>
              </a:defRPr>
            </a:lvl1pPr>
            <a:lvl2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2pPr>
            <a:lvl3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3pPr>
            <a:lvl4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4pPr>
            <a:lvl5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5pPr>
            <a:lvl6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6pPr>
            <a:lvl7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7pPr>
            <a:lvl8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8pPr>
            <a:lvl9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9pPr>
          </a:lstStyle>
          <a:p>
            <a:pPr hangingPunct="1"/>
            <a:r>
              <a:rPr lang="en-US" dirty="0">
                <a:latin typeface="Segoe UI" panose="020B0502040204020203" pitchFamily="34" charset="0"/>
                <a:cs typeface="Segoe UI" panose="020B0502040204020203" pitchFamily="34" charset="0"/>
              </a:rPr>
              <a:t>Facebook for developers</a:t>
            </a:r>
          </a:p>
        </p:txBody>
      </p:sp>
      <p:sp>
        <p:nvSpPr>
          <p:cNvPr id="29" name="Rectangle 28">
            <a:extLst>
              <a:ext uri="{FF2B5EF4-FFF2-40B4-BE49-F238E27FC236}">
                <a16:creationId xmlns:a16="http://schemas.microsoft.com/office/drawing/2014/main" id="{B30EE17D-7A0F-4346-848B-F48CD74E4775}"/>
              </a:ext>
            </a:extLst>
          </p:cNvPr>
          <p:cNvSpPr/>
          <p:nvPr/>
        </p:nvSpPr>
        <p:spPr>
          <a:xfrm>
            <a:off x="5152990" y="398643"/>
            <a:ext cx="206750" cy="618241"/>
          </a:xfrm>
          <a:prstGeom prst="rect">
            <a:avLst/>
          </a:prstGeom>
          <a:solidFill>
            <a:srgbClr val="01F2FF"/>
          </a:solidFill>
          <a:ln w="3175" cap="flat">
            <a:solidFill>
              <a:schemeClr val="bg2">
                <a:lumMod val="20000"/>
                <a:lumOff val="80000"/>
              </a:schemeClr>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a:ln>
                <a:noFill/>
              </a:ln>
              <a:solidFill>
                <a:schemeClr val="accent4">
                  <a:hueOff val="2021612"/>
                  <a:satOff val="-86562"/>
                  <a:lumOff val="52470"/>
                </a:schemeClr>
              </a:solidFill>
              <a:effectLst/>
              <a:uFillTx/>
              <a:latin typeface="Segoe UI" panose="020B0502040204020203" pitchFamily="34" charset="0"/>
              <a:cs typeface="Segoe UI" panose="020B0502040204020203" pitchFamily="34" charset="0"/>
              <a:sym typeface="Helvetica Neue"/>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7" name="IMG_0432.jpg"/>
          <p:cNvPicPr>
            <a:picLocks noGrp="1" noChangeAspect="1"/>
          </p:cNvPicPr>
          <p:nvPr>
            <p:ph type="pic" idx="13"/>
          </p:nvPr>
        </p:nvPicPr>
        <p:blipFill>
          <a:blip r:embed="rId2">
            <a:alphaModFix amt="60538"/>
            <a:extLst/>
          </a:blip>
          <a:srcRect l="1745" t="2649" r="1745" b="15940"/>
          <a:stretch>
            <a:fillRect/>
          </a:stretch>
        </p:blipFill>
        <p:spPr>
          <a:xfrm>
            <a:off x="-34671" y="-16137"/>
            <a:ext cx="24418674" cy="13732137"/>
          </a:xfrm>
          <a:prstGeom prst="rect">
            <a:avLst/>
          </a:prstGeom>
          <a:effectLst>
            <a:outerShdw blurRad="50800" dist="50800" dir="5400000" algn="ctr" rotWithShape="0">
              <a:srgbClr val="000000"/>
            </a:outerShdw>
          </a:effectLst>
        </p:spPr>
      </p:pic>
      <p:sp>
        <p:nvSpPr>
          <p:cNvPr id="1229" name="Shape 1229"/>
          <p:cNvSpPr/>
          <p:nvPr/>
        </p:nvSpPr>
        <p:spPr>
          <a:xfrm>
            <a:off x="-3" y="1219200"/>
            <a:ext cx="24384006" cy="16934"/>
          </a:xfrm>
          <a:prstGeom prst="rect">
            <a:avLst/>
          </a:prstGeom>
          <a:solidFill>
            <a:srgbClr val="4E5664">
              <a:alpha val="19927"/>
            </a:srgbClr>
          </a:solidFill>
          <a:ln w="12700">
            <a:miter lim="400000"/>
          </a:ln>
        </p:spPr>
        <p:txBody>
          <a:bodyPr lIns="71435" tIns="71435" rIns="71435" bIns="71435" anchor="ctr"/>
          <a:lstStyle/>
          <a:p>
            <a:pPr algn="ctr" defTabSz="584200">
              <a:lnSpc>
                <a:spcPct val="100000"/>
              </a:lnSpc>
              <a:defRPr sz="3200">
                <a:solidFill>
                  <a:srgbClr val="FFFFFF"/>
                </a:solidFill>
                <a:latin typeface="Helvetica Light"/>
                <a:ea typeface="Helvetica Light"/>
                <a:cs typeface="Helvetica Light"/>
                <a:sym typeface="Helvetica Light"/>
              </a:defRPr>
            </a:pPr>
            <a:endParaRPr/>
          </a:p>
        </p:txBody>
      </p:sp>
      <p:sp>
        <p:nvSpPr>
          <p:cNvPr id="6" name="Shape 825"/>
          <p:cNvSpPr/>
          <p:nvPr/>
        </p:nvSpPr>
        <p:spPr>
          <a:xfrm>
            <a:off x="-28268" y="0"/>
            <a:ext cx="24440537" cy="13715999"/>
          </a:xfrm>
          <a:prstGeom prst="rect">
            <a:avLst/>
          </a:prstGeom>
          <a:solidFill>
            <a:srgbClr val="4B6EA9">
              <a:alpha val="85000"/>
            </a:srgbClr>
          </a:solidFill>
          <a:ln w="12700">
            <a:miter lim="400000"/>
          </a:ln>
        </p:spPr>
        <p:txBody>
          <a:bodyPr lIns="71435" tIns="71435" rIns="71435" bIns="71435" anchor="ctr"/>
          <a:lstStyle/>
          <a:p>
            <a:endParaRPr/>
          </a:p>
        </p:txBody>
      </p:sp>
      <p:sp>
        <p:nvSpPr>
          <p:cNvPr id="1230" name="Shape 1230"/>
          <p:cNvSpPr>
            <a:spLocks noGrp="1"/>
          </p:cNvSpPr>
          <p:nvPr>
            <p:ph type="body" idx="15"/>
          </p:nvPr>
        </p:nvSpPr>
        <p:spPr>
          <a:prstGeom prst="rect">
            <a:avLst/>
          </a:prstGeom>
        </p:spPr>
        <p:txBody>
          <a:bodyPr/>
          <a:lstStyle/>
          <a:p>
            <a:r>
              <a:rPr dirty="0"/>
              <a:t>Thank You</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5" name="image1.jpeg"/>
          <p:cNvPicPr>
            <a:picLocks noGrp="1" noChangeAspect="1"/>
          </p:cNvPicPr>
          <p:nvPr>
            <p:ph type="pic" idx="13"/>
          </p:nvPr>
        </p:nvPicPr>
        <p:blipFill>
          <a:blip r:embed="rId2">
            <a:alphaModFix amt="70000"/>
            <a:extLst/>
          </a:blip>
          <a:stretch>
            <a:fillRect/>
          </a:stretch>
        </p:blipFill>
        <p:spPr>
          <a:prstGeom prst="rect">
            <a:avLst/>
          </a:prstGeom>
        </p:spPr>
      </p:pic>
      <p:sp>
        <p:nvSpPr>
          <p:cNvPr id="896" name="Shape 896"/>
          <p:cNvSpPr>
            <a:spLocks noGrp="1"/>
          </p:cNvSpPr>
          <p:nvPr>
            <p:ph type="body" idx="14"/>
          </p:nvPr>
        </p:nvSpPr>
        <p:spPr>
          <a:xfrm>
            <a:off x="3279581" y="11260900"/>
            <a:ext cx="3062057" cy="638316"/>
          </a:xfrm>
          <a:prstGeom prst="rect">
            <a:avLst/>
          </a:prstGeom>
        </p:spPr>
        <p:txBody>
          <a:bodyPr/>
          <a:lstStyle/>
          <a:p>
            <a:r>
              <a:rPr lang="en-US" dirty="0">
                <a:latin typeface="Segoe UI" panose="020B0502040204020203" pitchFamily="34" charset="0"/>
                <a:cs typeface="Segoe UI" panose="020B0502040204020203" pitchFamily="34" charset="0"/>
              </a:rPr>
              <a:t>Bhavin Jawade</a:t>
            </a:r>
            <a:endParaRPr dirty="0">
              <a:latin typeface="Segoe UI" panose="020B0502040204020203" pitchFamily="34" charset="0"/>
              <a:cs typeface="Segoe UI" panose="020B0502040204020203" pitchFamily="34" charset="0"/>
            </a:endParaRPr>
          </a:p>
        </p:txBody>
      </p:sp>
      <p:sp>
        <p:nvSpPr>
          <p:cNvPr id="897" name="Shape 897"/>
          <p:cNvSpPr>
            <a:spLocks noGrp="1"/>
          </p:cNvSpPr>
          <p:nvPr>
            <p:ph type="body" idx="15"/>
          </p:nvPr>
        </p:nvSpPr>
        <p:spPr>
          <a:xfrm>
            <a:off x="3279581" y="11839943"/>
            <a:ext cx="7306808" cy="529569"/>
          </a:xfrm>
          <a:prstGeom prst="rect">
            <a:avLst/>
          </a:prstGeom>
        </p:spPr>
        <p:txBody>
          <a:bodyPr/>
          <a:lstStyle/>
          <a:p>
            <a:r>
              <a:rPr lang="en-US" dirty="0">
                <a:latin typeface="Segoe UI" panose="020B0502040204020203" pitchFamily="34" charset="0"/>
                <a:cs typeface="Segoe UI" panose="020B0502040204020203" pitchFamily="34" charset="0"/>
              </a:rPr>
              <a:t>Co-Lead Facebook Developer Circles Indore</a:t>
            </a:r>
            <a:endParaRPr dirty="0">
              <a:latin typeface="Segoe UI" panose="020B0502040204020203" pitchFamily="34" charset="0"/>
              <a:cs typeface="Segoe UI" panose="020B0502040204020203" pitchFamily="34" charset="0"/>
            </a:endParaRPr>
          </a:p>
        </p:txBody>
      </p:sp>
      <p:sp>
        <p:nvSpPr>
          <p:cNvPr id="898" name="Shape 898"/>
          <p:cNvSpPr>
            <a:spLocks noGrp="1"/>
          </p:cNvSpPr>
          <p:nvPr>
            <p:ph type="body" idx="16"/>
          </p:nvPr>
        </p:nvSpPr>
        <p:spPr>
          <a:xfrm>
            <a:off x="1600859" y="5660759"/>
            <a:ext cx="18696144" cy="1400383"/>
          </a:xfrm>
          <a:prstGeom prst="rect">
            <a:avLst/>
          </a:prstGeom>
        </p:spPr>
        <p:txBody>
          <a:bodyPr/>
          <a:lstStyle/>
          <a:p>
            <a:pPr>
              <a:defRPr>
                <a:solidFill>
                  <a:srgbClr val="000000"/>
                </a:solidFill>
              </a:defRPr>
            </a:pPr>
            <a:r>
              <a:rPr lang="en-US" dirty="0">
                <a:solidFill>
                  <a:srgbClr val="FFFFFF"/>
                </a:solidFill>
                <a:latin typeface="Segoe UI" panose="020B0502040204020203" pitchFamily="34" charset="0"/>
                <a:cs typeface="Segoe UI" panose="020B0502040204020203" pitchFamily="34" charset="0"/>
              </a:rPr>
              <a:t>Facebook for developers- Introduction</a:t>
            </a:r>
            <a:endParaRPr dirty="0">
              <a:solidFill>
                <a:srgbClr val="FFFFFF"/>
              </a:solidFill>
              <a:latin typeface="Segoe UI" panose="020B0502040204020203" pitchFamily="34" charset="0"/>
              <a:cs typeface="Segoe UI" panose="020B0502040204020203" pitchFamily="34" charset="0"/>
            </a:endParaRPr>
          </a:p>
        </p:txBody>
      </p:sp>
      <p:pic>
        <p:nvPicPr>
          <p:cNvPr id="899" name="pasted-image.pdf"/>
          <p:cNvPicPr>
            <a:picLocks noGrp="1" noChangeAspect="1"/>
          </p:cNvPicPr>
          <p:nvPr>
            <p:ph type="pic" idx="17"/>
          </p:nvPr>
        </p:nvPicPr>
        <p:blipFill>
          <a:blip r:embed="rId3">
            <a:extLst/>
          </a:blip>
          <a:stretch>
            <a:fillRect/>
          </a:stretch>
        </p:blipFill>
        <p:spPr>
          <a:prstGeom prst="rect">
            <a:avLst/>
          </a:prstGeom>
        </p:spPr>
      </p:pic>
      <p:pic>
        <p:nvPicPr>
          <p:cNvPr id="4" name="Picture 3" descr="A picture containing clipart&#10;&#10;Description generated with very high confidence">
            <a:extLst>
              <a:ext uri="{FF2B5EF4-FFF2-40B4-BE49-F238E27FC236}">
                <a16:creationId xmlns:a16="http://schemas.microsoft.com/office/drawing/2014/main" id="{07F741FC-0752-43BD-A8A7-0978C3AD13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0790" y="10960577"/>
            <a:ext cx="1758731" cy="17587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 name="Shape 914"/>
          <p:cNvSpPr>
            <a:spLocks noGrp="1"/>
          </p:cNvSpPr>
          <p:nvPr>
            <p:ph type="body" idx="4294967295"/>
          </p:nvPr>
        </p:nvSpPr>
        <p:spPr>
          <a:xfrm>
            <a:off x="1518824" y="2927591"/>
            <a:ext cx="2838023" cy="838201"/>
          </a:xfrm>
          <a:prstGeom prst="rect">
            <a:avLst/>
          </a:prstGeom>
        </p:spPr>
        <p:txBody>
          <a:bodyPr/>
          <a:lstStyle/>
          <a:p>
            <a:r>
              <a:rPr lang="en-US" dirty="0">
                <a:latin typeface="Segoe UI" panose="020B0502040204020203" pitchFamily="34" charset="0"/>
                <a:cs typeface="Segoe UI" panose="020B0502040204020203" pitchFamily="34" charset="0"/>
              </a:rPr>
              <a:t>Contents</a:t>
            </a:r>
            <a:endParaRPr dirty="0">
              <a:latin typeface="Segoe UI" panose="020B0502040204020203" pitchFamily="34" charset="0"/>
              <a:cs typeface="Segoe UI" panose="020B0502040204020203" pitchFamily="34" charset="0"/>
            </a:endParaRPr>
          </a:p>
        </p:txBody>
      </p:sp>
      <p:sp>
        <p:nvSpPr>
          <p:cNvPr id="915" name="Shape 915"/>
          <p:cNvSpPr>
            <a:spLocks noGrp="1"/>
          </p:cNvSpPr>
          <p:nvPr>
            <p:ph type="body" idx="4294967295"/>
          </p:nvPr>
        </p:nvSpPr>
        <p:spPr>
          <a:xfrm>
            <a:off x="2873491" y="4754033"/>
            <a:ext cx="12028577" cy="5196176"/>
          </a:xfrm>
          <a:prstGeom prst="rect">
            <a:avLst/>
          </a:prstGeom>
        </p:spPr>
        <p:txBody>
          <a:bodyPr/>
          <a:lstStyle/>
          <a:p>
            <a:pPr>
              <a:defRPr sz="4000">
                <a:latin typeface="Helvetica Neue Light"/>
                <a:ea typeface="Helvetica Neue Light"/>
                <a:cs typeface="Helvetica Neue Light"/>
                <a:sym typeface="Helvetica Neue Light"/>
              </a:defRPr>
            </a:pPr>
            <a:r>
              <a:rPr sz="4800" dirty="0">
                <a:latin typeface="Segoe UI" panose="020B0502040204020203" pitchFamily="34" charset="0"/>
                <a:cs typeface="Segoe UI" panose="020B0502040204020203" pitchFamily="34" charset="0"/>
              </a:rPr>
              <a:t>01	</a:t>
            </a:r>
            <a:r>
              <a:rPr lang="en-US" sz="4800" dirty="0">
                <a:latin typeface="Segoe UI" panose="020B0502040204020203" pitchFamily="34" charset="0"/>
                <a:cs typeface="Segoe UI" panose="020B0502040204020203" pitchFamily="34" charset="0"/>
              </a:rPr>
              <a:t>  	Artificial Intelligence</a:t>
            </a:r>
            <a:br>
              <a:rPr sz="4800" dirty="0">
                <a:latin typeface="Segoe UI" panose="020B0502040204020203" pitchFamily="34" charset="0"/>
                <a:cs typeface="Segoe UI" panose="020B0502040204020203" pitchFamily="34" charset="0"/>
              </a:rPr>
            </a:br>
            <a:r>
              <a:rPr sz="4800" dirty="0">
                <a:latin typeface="Segoe UI" panose="020B0502040204020203" pitchFamily="34" charset="0"/>
                <a:cs typeface="Segoe UI" panose="020B0502040204020203" pitchFamily="34" charset="0"/>
              </a:rPr>
              <a:t>02	</a:t>
            </a:r>
            <a:r>
              <a:rPr lang="en-US" sz="4800" dirty="0">
                <a:latin typeface="Segoe UI" panose="020B0502040204020203" pitchFamily="34" charset="0"/>
                <a:cs typeface="Segoe UI" panose="020B0502040204020203" pitchFamily="34" charset="0"/>
              </a:rPr>
              <a:t> 	Augmented Reality</a:t>
            </a:r>
            <a:endParaRPr sz="4800" dirty="0">
              <a:latin typeface="Segoe UI" panose="020B0502040204020203" pitchFamily="34" charset="0"/>
              <a:cs typeface="Segoe UI" panose="020B0502040204020203" pitchFamily="34" charset="0"/>
            </a:endParaRPr>
          </a:p>
          <a:p>
            <a:pPr>
              <a:defRPr sz="4000">
                <a:latin typeface="Helvetica Neue Light"/>
                <a:ea typeface="Helvetica Neue Light"/>
                <a:cs typeface="Helvetica Neue Light"/>
                <a:sym typeface="Helvetica Neue Light"/>
              </a:defRPr>
            </a:pPr>
            <a:r>
              <a:rPr sz="4800" dirty="0">
                <a:latin typeface="Segoe UI" panose="020B0502040204020203" pitchFamily="34" charset="0"/>
                <a:cs typeface="Segoe UI" panose="020B0502040204020203" pitchFamily="34" charset="0"/>
              </a:rPr>
              <a:t>03	</a:t>
            </a:r>
            <a:r>
              <a:rPr lang="en-US" sz="4800" dirty="0">
                <a:latin typeface="Segoe UI" panose="020B0502040204020203" pitchFamily="34" charset="0"/>
                <a:cs typeface="Segoe UI" panose="020B0502040204020203" pitchFamily="34" charset="0"/>
              </a:rPr>
              <a:t>	Business Tools</a:t>
            </a:r>
          </a:p>
          <a:p>
            <a:pPr>
              <a:defRPr sz="4000">
                <a:latin typeface="Helvetica Neue Light"/>
                <a:ea typeface="Helvetica Neue Light"/>
                <a:cs typeface="Helvetica Neue Light"/>
                <a:sym typeface="Helvetica Neue Light"/>
              </a:defRPr>
            </a:pPr>
            <a:r>
              <a:rPr lang="en-US" sz="4800" dirty="0">
                <a:latin typeface="Segoe UI" panose="020B0502040204020203" pitchFamily="34" charset="0"/>
                <a:cs typeface="Segoe UI" panose="020B0502040204020203" pitchFamily="34" charset="0"/>
              </a:rPr>
              <a:t>04		Open Source</a:t>
            </a:r>
          </a:p>
          <a:p>
            <a:pPr>
              <a:defRPr sz="4000">
                <a:latin typeface="Helvetica Neue Light"/>
                <a:ea typeface="Helvetica Neue Light"/>
                <a:cs typeface="Helvetica Neue Light"/>
                <a:sym typeface="Helvetica Neue Light"/>
              </a:defRPr>
            </a:pPr>
            <a:r>
              <a:rPr lang="en-US" sz="4800" dirty="0">
                <a:latin typeface="Segoe UI" panose="020B0502040204020203" pitchFamily="34" charset="0"/>
                <a:cs typeface="Segoe UI" panose="020B0502040204020203" pitchFamily="34" charset="0"/>
              </a:rPr>
              <a:t>05		Virtual Reality</a:t>
            </a:r>
          </a:p>
        </p:txBody>
      </p:sp>
      <p:sp>
        <p:nvSpPr>
          <p:cNvPr id="10" name="Rectangle 9"/>
          <p:cNvSpPr/>
          <p:nvPr/>
        </p:nvSpPr>
        <p:spPr>
          <a:xfrm>
            <a:off x="4164794" y="3061207"/>
            <a:ext cx="408613" cy="618241"/>
          </a:xfrm>
          <a:prstGeom prst="rect">
            <a:avLst/>
          </a:prstGeom>
          <a:solidFill>
            <a:srgbClr val="01F2FF"/>
          </a:solidFill>
          <a:ln w="3175"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dirty="0">
              <a:ln>
                <a:noFill/>
              </a:ln>
              <a:solidFill>
                <a:schemeClr val="accent4">
                  <a:hueOff val="2021612"/>
                  <a:satOff val="-86562"/>
                  <a:lumOff val="52470"/>
                </a:schemeClr>
              </a:solidFill>
              <a:effectLst/>
              <a:uFillTx/>
              <a:latin typeface="Segoe UI" panose="020B0502040204020203" pitchFamily="34" charset="0"/>
              <a:cs typeface="Segoe UI" panose="020B0502040204020203" pitchFamily="34" charset="0"/>
              <a:sym typeface="Helvetica Neue"/>
            </a:endParaRPr>
          </a:p>
        </p:txBody>
      </p:sp>
      <p:sp>
        <p:nvSpPr>
          <p:cNvPr id="12" name="Shape 104"/>
          <p:cNvSpPr>
            <a:spLocks noGrp="1"/>
          </p:cNvSpPr>
          <p:nvPr>
            <p:ph type="body" sz="quarter" idx="13"/>
          </p:nvPr>
        </p:nvSpPr>
        <p:spPr>
          <a:xfrm>
            <a:off x="-203268" y="-325780"/>
            <a:ext cx="24790536" cy="1693049"/>
          </a:xfrm>
          <a:prstGeom prst="rect">
            <a:avLst/>
          </a:prstGeom>
          <a:solidFill>
            <a:schemeClr val="accent4">
              <a:hueOff val="2021612"/>
              <a:satOff val="-86562"/>
              <a:lumOff val="52470"/>
            </a:schemeClr>
          </a:solidFill>
        </p:spPr>
        <p:txBody>
          <a:bodyPr lIns="71435" tIns="71435" rIns="71435" bIns="71435" anchor="ctr">
            <a:noAutofit/>
          </a:bodyPr>
          <a:lstStyle/>
          <a:p>
            <a:pPr>
              <a:lnSpc>
                <a:spcPct val="110000"/>
              </a:lnSpc>
              <a:defRPr sz="2800"/>
            </a:pPr>
            <a:endParaRPr dirty="0">
              <a:latin typeface="Segoe UI" panose="020B0502040204020203" pitchFamily="34" charset="0"/>
              <a:cs typeface="Segoe UI" panose="020B0502040204020203" pitchFamily="34" charset="0"/>
            </a:endParaRPr>
          </a:p>
        </p:txBody>
      </p:sp>
      <p:sp>
        <p:nvSpPr>
          <p:cNvPr id="13" name="Shape 79"/>
          <p:cNvSpPr>
            <a:spLocks noGrp="1"/>
          </p:cNvSpPr>
          <p:nvPr>
            <p:ph type="body" sz="quarter" idx="14" hasCustomPrompt="1"/>
          </p:nvPr>
        </p:nvSpPr>
        <p:spPr>
          <a:xfrm>
            <a:off x="612274" y="425734"/>
            <a:ext cx="4450834" cy="553998"/>
          </a:xfrm>
          <a:prstGeom prst="rect">
            <a:avLst/>
          </a:prstGeom>
        </p:spPr>
        <p:txBody>
          <a:bodyPr wrap="none" anchor="ctr">
            <a:spAutoFit/>
          </a:bodyPr>
          <a:lstStyle>
            <a:lvl1pPr defTabSz="584200">
              <a:lnSpc>
                <a:spcPct val="100000"/>
              </a:lnSpc>
              <a:defRPr sz="3000" spc="29">
                <a:solidFill>
                  <a:srgbClr val="555555"/>
                </a:solidFill>
                <a:latin typeface="Helvetica Neue Light"/>
                <a:ea typeface="Helvetica Neue Light"/>
                <a:cs typeface="Helvetica Neue Light"/>
                <a:sym typeface="Helvetica Neue Light"/>
              </a:defRPr>
            </a:lvl1pPr>
          </a:lstStyle>
          <a:p>
            <a:r>
              <a:rPr lang="en-US" dirty="0">
                <a:latin typeface="Segoe UI" panose="020B0502040204020203" pitchFamily="34" charset="0"/>
                <a:cs typeface="Segoe UI" panose="020B0502040204020203" pitchFamily="34" charset="0"/>
              </a:rPr>
              <a:t>Facebook for developers</a:t>
            </a:r>
            <a:endParaRPr dirty="0">
              <a:latin typeface="Segoe UI" panose="020B0502040204020203" pitchFamily="34" charset="0"/>
              <a:cs typeface="Segoe UI" panose="020B0502040204020203" pitchFamily="34" charset="0"/>
            </a:endParaRPr>
          </a:p>
        </p:txBody>
      </p:sp>
      <p:sp>
        <p:nvSpPr>
          <p:cNvPr id="14" name="Shape 80"/>
          <p:cNvSpPr>
            <a:spLocks noGrp="1"/>
          </p:cNvSpPr>
          <p:nvPr>
            <p:ph type="body" sz="quarter" idx="15" hasCustomPrompt="1"/>
          </p:nvPr>
        </p:nvSpPr>
        <p:spPr>
          <a:xfrm>
            <a:off x="4965325" y="465349"/>
            <a:ext cx="230794" cy="482600"/>
          </a:xfrm>
          <a:prstGeom prst="rect">
            <a:avLst/>
          </a:prstGeom>
          <a:solidFill>
            <a:schemeClr val="accent3">
              <a:hueOff val="7991561"/>
              <a:satOff val="27204"/>
            </a:schemeClr>
          </a:solidFill>
        </p:spPr>
        <p:txBody>
          <a:bodyPr lIns="71435" tIns="71435" rIns="71435" bIns="71435" anchor="ctr">
            <a:noAutofit/>
          </a:bodyPr>
          <a:lstStyle/>
          <a:p>
            <a:pPr algn="ctr" defTabSz="584200">
              <a:lnSpc>
                <a:spcPct val="100000"/>
              </a:lnSpc>
              <a:defRPr sz="3200">
                <a:latin typeface="Helvetica Light"/>
                <a:ea typeface="Helvetica Light"/>
                <a:cs typeface="Helvetica Light"/>
                <a:sym typeface="Helvetica Light"/>
              </a:defRPr>
            </a:pPr>
            <a:r>
              <a:rPr lang="en-US" dirty="0">
                <a:latin typeface="Segoe UI" panose="020B0502040204020203" pitchFamily="34" charset="0"/>
                <a:cs typeface="Segoe UI" panose="020B0502040204020203" pitchFamily="34" charset="0"/>
              </a:rPr>
              <a:t> </a:t>
            </a:r>
            <a:endParaRPr dirty="0">
              <a:latin typeface="Segoe UI" panose="020B0502040204020203" pitchFamily="34" charset="0"/>
              <a:cs typeface="Segoe UI" panose="020B0502040204020203" pitchFamily="34" charset="0"/>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 name="Shape 935"/>
          <p:cNvSpPr>
            <a:spLocks noGrp="1"/>
          </p:cNvSpPr>
          <p:nvPr>
            <p:ph type="body" idx="13"/>
          </p:nvPr>
        </p:nvSpPr>
        <p:spPr>
          <a:xfrm>
            <a:off x="1588159" y="5674203"/>
            <a:ext cx="9002786" cy="1246495"/>
          </a:xfrm>
          <a:prstGeom prst="rect">
            <a:avLst/>
          </a:prstGeom>
        </p:spPr>
        <p:txBody>
          <a:bodyPr/>
          <a:lstStyle/>
          <a:p>
            <a:r>
              <a:rPr lang="en-US" dirty="0">
                <a:latin typeface="Segoe UI" panose="020B0502040204020203" pitchFamily="34" charset="0"/>
                <a:cs typeface="Segoe UI" panose="020B0502040204020203" pitchFamily="34" charset="0"/>
              </a:rPr>
              <a:t>Artificial Intelligence</a:t>
            </a:r>
            <a:endParaRPr dirty="0">
              <a:latin typeface="Segoe UI" panose="020B0502040204020203" pitchFamily="34" charset="0"/>
              <a:cs typeface="Segoe UI" panose="020B0502040204020203" pitchFamily="34" charset="0"/>
            </a:endParaRPr>
          </a:p>
        </p:txBody>
      </p:sp>
      <p:sp>
        <p:nvSpPr>
          <p:cNvPr id="936" name="Shape 936"/>
          <p:cNvSpPr>
            <a:spLocks noGrp="1"/>
          </p:cNvSpPr>
          <p:nvPr>
            <p:ph type="body" idx="14"/>
          </p:nvPr>
        </p:nvSpPr>
        <p:spPr>
          <a:xfrm>
            <a:off x="1588159" y="6929058"/>
            <a:ext cx="6600525" cy="793935"/>
          </a:xfrm>
          <a:prstGeom prst="rect">
            <a:avLst/>
          </a:prstGeom>
        </p:spPr>
        <p:txBody>
          <a:bodyPr/>
          <a:lstStyle/>
          <a:p>
            <a:r>
              <a:rPr lang="en-US" dirty="0">
                <a:latin typeface="Segoe UI" panose="020B0502040204020203" pitchFamily="34" charset="0"/>
                <a:cs typeface="Segoe UI" panose="020B0502040204020203" pitchFamily="34" charset="0"/>
              </a:rPr>
              <a:t>Facebook for developers</a:t>
            </a:r>
            <a:endParaRPr dirty="0">
              <a:latin typeface="Segoe UI" panose="020B0502040204020203" pitchFamily="34" charset="0"/>
              <a:cs typeface="Segoe UI" panose="020B0502040204020203" pitchFamily="34" charset="0"/>
            </a:endParaRPr>
          </a:p>
        </p:txBody>
      </p:sp>
      <p:sp>
        <p:nvSpPr>
          <p:cNvPr id="9" name="Shape 197">
            <a:extLst>
              <a:ext uri="{FF2B5EF4-FFF2-40B4-BE49-F238E27FC236}">
                <a16:creationId xmlns:a16="http://schemas.microsoft.com/office/drawing/2014/main" id="{12349B3A-D69B-462F-98AB-C6D21BD05C61}"/>
              </a:ext>
            </a:extLst>
          </p:cNvPr>
          <p:cNvSpPr>
            <a:spLocks noGrp="1"/>
          </p:cNvSpPr>
          <p:nvPr>
            <p:ph type="body" sz="quarter" idx="15"/>
          </p:nvPr>
        </p:nvSpPr>
        <p:spPr>
          <a:xfrm>
            <a:off x="612273" y="425734"/>
            <a:ext cx="4931277" cy="553998"/>
          </a:xfrm>
          <a:prstGeom prst="rect">
            <a:avLst/>
          </a:prstGeom>
        </p:spPr>
        <p:txBody>
          <a:bodyPr wrap="square" anchor="ctr">
            <a:spAutoFit/>
          </a:bodyPr>
          <a:lstStyle>
            <a:lvl1pPr defTabSz="584200">
              <a:lnSpc>
                <a:spcPct val="100000"/>
              </a:lnSpc>
              <a:defRPr sz="3000" spc="29">
                <a:solidFill>
                  <a:srgbClr val="555555"/>
                </a:solidFill>
                <a:latin typeface="Helvetica Neue Light"/>
                <a:ea typeface="Helvetica Neue Light"/>
                <a:cs typeface="Helvetica Neue Light"/>
                <a:sym typeface="Helvetica Neue Light"/>
              </a:defRPr>
            </a:lvl1pPr>
          </a:lstStyle>
          <a:p>
            <a:r>
              <a:rPr lang="en-US" dirty="0"/>
              <a:t>Facebook for developers</a:t>
            </a:r>
            <a:endParaRPr dirty="0"/>
          </a:p>
        </p:txBody>
      </p:sp>
      <p:sp>
        <p:nvSpPr>
          <p:cNvPr id="10" name="Rectangle 9">
            <a:extLst>
              <a:ext uri="{FF2B5EF4-FFF2-40B4-BE49-F238E27FC236}">
                <a16:creationId xmlns:a16="http://schemas.microsoft.com/office/drawing/2014/main" id="{62AC89CA-7054-4F71-8B46-E3CAD4E7D02C}"/>
              </a:ext>
            </a:extLst>
          </p:cNvPr>
          <p:cNvSpPr/>
          <p:nvPr/>
        </p:nvSpPr>
        <p:spPr>
          <a:xfrm>
            <a:off x="5162433" y="505491"/>
            <a:ext cx="232945" cy="482601"/>
          </a:xfrm>
          <a:prstGeom prst="rect">
            <a:avLst/>
          </a:prstGeom>
          <a:solidFill>
            <a:srgbClr val="01F2FF"/>
          </a:solidFill>
          <a:ln w="3175" cap="flat">
            <a:solidFill>
              <a:schemeClr val="bg2">
                <a:lumMod val="20000"/>
                <a:lumOff val="80000"/>
              </a:schemeClr>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Shape 948"/>
          <p:cNvSpPr>
            <a:spLocks noGrp="1"/>
          </p:cNvSpPr>
          <p:nvPr>
            <p:ph type="body" idx="13"/>
          </p:nvPr>
        </p:nvSpPr>
        <p:spPr>
          <a:xfrm>
            <a:off x="2234009" y="3731121"/>
            <a:ext cx="9347431" cy="1246495"/>
          </a:xfrm>
          <a:prstGeom prst="rect">
            <a:avLst/>
          </a:prstGeom>
        </p:spPr>
        <p:txBody>
          <a:bodyPr/>
          <a:lstStyle/>
          <a:p>
            <a:r>
              <a:rPr lang="en-US" dirty="0">
                <a:latin typeface="Segoe UI" panose="020B0502040204020203" pitchFamily="34" charset="0"/>
                <a:cs typeface="Segoe UI" panose="020B0502040204020203" pitchFamily="34" charset="0"/>
              </a:rPr>
              <a:t>AI tools by </a:t>
            </a:r>
            <a:r>
              <a:rPr lang="en-US" b="1" dirty="0">
                <a:latin typeface="Segoe UI" panose="020B0502040204020203" pitchFamily="34" charset="0"/>
                <a:cs typeface="Segoe UI" panose="020B0502040204020203" pitchFamily="34" charset="0"/>
              </a:rPr>
              <a:t>facebook</a:t>
            </a:r>
            <a:endParaRPr b="1" dirty="0">
              <a:latin typeface="Segoe UI" panose="020B0502040204020203" pitchFamily="34" charset="0"/>
              <a:cs typeface="Segoe UI" panose="020B0502040204020203" pitchFamily="34" charset="0"/>
            </a:endParaRPr>
          </a:p>
        </p:txBody>
      </p:sp>
      <p:sp>
        <p:nvSpPr>
          <p:cNvPr id="949" name="Shape 949"/>
          <p:cNvSpPr>
            <a:spLocks noGrp="1"/>
          </p:cNvSpPr>
          <p:nvPr>
            <p:ph type="body" idx="14"/>
          </p:nvPr>
        </p:nvSpPr>
        <p:spPr>
          <a:xfrm>
            <a:off x="2234009" y="9778429"/>
            <a:ext cx="7703071" cy="794320"/>
          </a:xfrm>
          <a:prstGeom prst="rect">
            <a:avLst/>
          </a:prstGeom>
        </p:spPr>
        <p:txBody>
          <a:bodyPr/>
          <a:lstStyle/>
          <a:p>
            <a:r>
              <a:rPr lang="en-US" dirty="0">
                <a:latin typeface="Segoe UI" panose="020B0502040204020203" pitchFamily="34" charset="0"/>
                <a:cs typeface="Segoe UI" panose="020B0502040204020203" pitchFamily="34" charset="0"/>
              </a:rPr>
              <a:t>Framework for deep learning</a:t>
            </a:r>
            <a:endParaRPr dirty="0">
              <a:latin typeface="Segoe UI" panose="020B0502040204020203" pitchFamily="34" charset="0"/>
              <a:cs typeface="Segoe UI" panose="020B0502040204020203" pitchFamily="34" charset="0"/>
            </a:endParaRPr>
          </a:p>
        </p:txBody>
      </p:sp>
      <p:sp>
        <p:nvSpPr>
          <p:cNvPr id="8" name="Shape 197"/>
          <p:cNvSpPr>
            <a:spLocks noGrp="1"/>
          </p:cNvSpPr>
          <p:nvPr>
            <p:ph type="body" sz="quarter" idx="15"/>
          </p:nvPr>
        </p:nvSpPr>
        <p:spPr>
          <a:xfrm>
            <a:off x="612273" y="425734"/>
            <a:ext cx="4931277" cy="553998"/>
          </a:xfrm>
          <a:prstGeom prst="rect">
            <a:avLst/>
          </a:prstGeom>
        </p:spPr>
        <p:txBody>
          <a:bodyPr wrap="square" anchor="ctr">
            <a:spAutoFit/>
          </a:bodyPr>
          <a:lstStyle>
            <a:lvl1pPr defTabSz="584200">
              <a:lnSpc>
                <a:spcPct val="100000"/>
              </a:lnSpc>
              <a:defRPr sz="3000" spc="29">
                <a:solidFill>
                  <a:srgbClr val="555555"/>
                </a:solidFill>
                <a:latin typeface="Helvetica Neue Light"/>
                <a:ea typeface="Helvetica Neue Light"/>
                <a:cs typeface="Helvetica Neue Light"/>
                <a:sym typeface="Helvetica Neue Light"/>
              </a:defRPr>
            </a:lvl1pPr>
          </a:lstStyle>
          <a:p>
            <a:r>
              <a:rPr lang="en-US" dirty="0"/>
              <a:t>Facebook for developers</a:t>
            </a:r>
            <a:endParaRPr dirty="0"/>
          </a:p>
        </p:txBody>
      </p:sp>
      <p:sp>
        <p:nvSpPr>
          <p:cNvPr id="10" name="Rectangle 9"/>
          <p:cNvSpPr/>
          <p:nvPr/>
        </p:nvSpPr>
        <p:spPr>
          <a:xfrm>
            <a:off x="5162433" y="417711"/>
            <a:ext cx="232945" cy="482601"/>
          </a:xfrm>
          <a:prstGeom prst="rect">
            <a:avLst/>
          </a:prstGeom>
          <a:solidFill>
            <a:srgbClr val="01F2FF"/>
          </a:solidFill>
          <a:ln w="3175" cap="flat">
            <a:solidFill>
              <a:schemeClr val="bg2">
                <a:lumMod val="20000"/>
                <a:lumOff val="80000"/>
              </a:schemeClr>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5" name="AutoShape 2" descr="Image result for wit.ai logo">
            <a:extLst>
              <a:ext uri="{FF2B5EF4-FFF2-40B4-BE49-F238E27FC236}">
                <a16:creationId xmlns:a16="http://schemas.microsoft.com/office/drawing/2014/main" id="{B520999C-6D4C-4111-AAB7-5D7346382399}"/>
              </a:ext>
            </a:extLst>
          </p:cNvPr>
          <p:cNvSpPr>
            <a:spLocks noChangeAspect="1" noChangeArrowheads="1"/>
          </p:cNvSpPr>
          <p:nvPr/>
        </p:nvSpPr>
        <p:spPr bwMode="auto">
          <a:xfrm>
            <a:off x="12039600" y="6705600"/>
            <a:ext cx="2706914" cy="27069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 name="Shape 949">
            <a:extLst>
              <a:ext uri="{FF2B5EF4-FFF2-40B4-BE49-F238E27FC236}">
                <a16:creationId xmlns:a16="http://schemas.microsoft.com/office/drawing/2014/main" id="{30D99DD5-6FB9-4553-BEE2-92774CBFBD99}"/>
              </a:ext>
            </a:extLst>
          </p:cNvPr>
          <p:cNvSpPr txBox="1">
            <a:spLocks/>
          </p:cNvSpPr>
          <p:nvPr/>
        </p:nvSpPr>
        <p:spPr>
          <a:xfrm>
            <a:off x="13968809" y="9816015"/>
            <a:ext cx="9862956" cy="1556067"/>
          </a:xfrm>
          <a:prstGeom prst="rect">
            <a:avLst/>
          </a:prstGeom>
        </p:spPr>
        <p:txBody>
          <a:bodyPr wrap="none" anchor="ctr">
            <a:spAutoFit/>
          </a:bodyPr>
          <a:lstStyle>
            <a:lvl1pPr marL="0" marR="0" indent="0" algn="l" defTabSz="825500" rtl="0" latinLnBrk="0">
              <a:lnSpc>
                <a:spcPct val="110000"/>
              </a:lnSpc>
              <a:spcBef>
                <a:spcPts val="0"/>
              </a:spcBef>
              <a:spcAft>
                <a:spcPts val="0"/>
              </a:spcAft>
              <a:buClrTx/>
              <a:buSzTx/>
              <a:buFontTx/>
              <a:buNone/>
              <a:tabLst/>
              <a:defRPr sz="4500" b="0" i="0" u="none" strike="noStrike" cap="none" spc="45" baseline="0">
                <a:ln>
                  <a:noFill/>
                </a:ln>
                <a:solidFill>
                  <a:srgbClr val="555555"/>
                </a:solidFill>
                <a:uFillTx/>
                <a:latin typeface="Helvetica Neue Light"/>
                <a:ea typeface="Helvetica Neue Light"/>
                <a:cs typeface="Helvetica Neue Light"/>
                <a:sym typeface="Helvetica Neue Light"/>
              </a:defRPr>
            </a:lvl1pPr>
            <a:lvl2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2pPr>
            <a:lvl3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3pPr>
            <a:lvl4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4pPr>
            <a:lvl5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5pPr>
            <a:lvl6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6pPr>
            <a:lvl7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7pPr>
            <a:lvl8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8pPr>
            <a:lvl9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9pPr>
          </a:lstStyle>
          <a:p>
            <a:pPr hangingPunct="1"/>
            <a:r>
              <a:rPr lang="en-US" dirty="0">
                <a:latin typeface="Segoe UI" panose="020B0502040204020203" pitchFamily="34" charset="0"/>
                <a:cs typeface="Segoe UI" panose="020B0502040204020203" pitchFamily="34" charset="0"/>
              </a:rPr>
              <a:t>Fast Natural Language Processing for</a:t>
            </a:r>
          </a:p>
          <a:p>
            <a:pPr hangingPunct="1"/>
            <a:r>
              <a:rPr lang="en-US" dirty="0">
                <a:latin typeface="Segoe UI" panose="020B0502040204020203" pitchFamily="34" charset="0"/>
                <a:cs typeface="Segoe UI" panose="020B0502040204020203" pitchFamily="34" charset="0"/>
              </a:rPr>
              <a:t>Creating chatbots</a:t>
            </a:r>
          </a:p>
        </p:txBody>
      </p:sp>
      <p:pic>
        <p:nvPicPr>
          <p:cNvPr id="21" name="Picture 20">
            <a:extLst>
              <a:ext uri="{FF2B5EF4-FFF2-40B4-BE49-F238E27FC236}">
                <a16:creationId xmlns:a16="http://schemas.microsoft.com/office/drawing/2014/main" id="{04B4703B-8531-4E6E-9CEF-A9399DCA1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68809" y="7407772"/>
            <a:ext cx="8357792" cy="2004741"/>
          </a:xfrm>
          <a:prstGeom prst="rect">
            <a:avLst/>
          </a:prstGeom>
        </p:spPr>
      </p:pic>
      <p:pic>
        <p:nvPicPr>
          <p:cNvPr id="23" name="Picture 22">
            <a:extLst>
              <a:ext uri="{FF2B5EF4-FFF2-40B4-BE49-F238E27FC236}">
                <a16:creationId xmlns:a16="http://schemas.microsoft.com/office/drawing/2014/main" id="{7BB63F9D-5ED5-4100-A84A-6BAEC2972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4009" y="7651981"/>
            <a:ext cx="8181183" cy="1962379"/>
          </a:xfrm>
          <a:prstGeom prst="rect">
            <a:avLst/>
          </a:prstGeom>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3" name="SP_Facebook IHSP 23.jpg"/>
          <p:cNvPicPr>
            <a:picLocks noGrp="1" noChangeAspect="1"/>
          </p:cNvPicPr>
          <p:nvPr>
            <p:ph type="pic" idx="13"/>
          </p:nvPr>
        </p:nvPicPr>
        <p:blipFill>
          <a:blip r:embed="rId2">
            <a:alphaModFix amt="49617"/>
            <a:extLst/>
          </a:blip>
          <a:srcRect l="728" t="1852" b="22828"/>
          <a:stretch>
            <a:fillRect/>
          </a:stretch>
        </p:blipFill>
        <p:spPr>
          <a:prstGeom prst="rect">
            <a:avLst/>
          </a:prstGeom>
        </p:spPr>
      </p:pic>
      <p:sp>
        <p:nvSpPr>
          <p:cNvPr id="3" name="Rectangle 2"/>
          <p:cNvSpPr/>
          <p:nvPr/>
        </p:nvSpPr>
        <p:spPr>
          <a:xfrm>
            <a:off x="-225916" y="1400015"/>
            <a:ext cx="24609916" cy="12498758"/>
          </a:xfrm>
          <a:prstGeom prst="rect">
            <a:avLst/>
          </a:prstGeom>
          <a:solidFill>
            <a:srgbClr val="FFFFFF">
              <a:alpha val="80000"/>
            </a:srgbClr>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no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955" name="Shape 955"/>
          <p:cNvSpPr/>
          <p:nvPr/>
        </p:nvSpPr>
        <p:spPr>
          <a:xfrm>
            <a:off x="-548265" y="-88556"/>
            <a:ext cx="25480528" cy="1488571"/>
          </a:xfrm>
          <a:prstGeom prst="rect">
            <a:avLst/>
          </a:prstGeom>
          <a:solidFill>
            <a:schemeClr val="accent4">
              <a:hueOff val="2021612"/>
              <a:satOff val="-86562"/>
              <a:lumOff val="52470"/>
            </a:schemeClr>
          </a:solidFill>
          <a:ln w="12700">
            <a:miter lim="400000"/>
          </a:ln>
        </p:spPr>
        <p:txBody>
          <a:bodyPr lIns="71435" tIns="71435" rIns="71435" bIns="71435" anchor="ctr"/>
          <a:lstStyle/>
          <a:p>
            <a:endParaRPr dirty="0"/>
          </a:p>
        </p:txBody>
      </p:sp>
      <p:sp>
        <p:nvSpPr>
          <p:cNvPr id="956" name="Shape 956"/>
          <p:cNvSpPr>
            <a:spLocks noGrp="1"/>
          </p:cNvSpPr>
          <p:nvPr>
            <p:ph type="body" idx="15"/>
          </p:nvPr>
        </p:nvSpPr>
        <p:spPr>
          <a:xfrm>
            <a:off x="1588159" y="5674203"/>
            <a:ext cx="17840140" cy="1246495"/>
          </a:xfrm>
          <a:prstGeom prst="rect">
            <a:avLst/>
          </a:prstGeom>
        </p:spPr>
        <p:txBody>
          <a:bodyPr/>
          <a:lstStyle/>
          <a:p>
            <a:r>
              <a:rPr lang="en-US" dirty="0">
                <a:latin typeface="Segoe UI" panose="020B0502040204020203" pitchFamily="34" charset="0"/>
                <a:cs typeface="Segoe UI" panose="020B0502040204020203" pitchFamily="34" charset="0"/>
              </a:rPr>
              <a:t>QuickStart- https://wit.ai/docs/quickstart</a:t>
            </a:r>
            <a:endParaRPr dirty="0">
              <a:latin typeface="Segoe UI" panose="020B0502040204020203" pitchFamily="34" charset="0"/>
              <a:cs typeface="Segoe UI" panose="020B0502040204020203" pitchFamily="34" charset="0"/>
            </a:endParaRPr>
          </a:p>
        </p:txBody>
      </p:sp>
      <p:sp>
        <p:nvSpPr>
          <p:cNvPr id="957" name="Shape 957"/>
          <p:cNvSpPr>
            <a:spLocks noGrp="1"/>
          </p:cNvSpPr>
          <p:nvPr>
            <p:ph type="body" idx="16"/>
          </p:nvPr>
        </p:nvSpPr>
        <p:spPr>
          <a:xfrm>
            <a:off x="1588159" y="6928866"/>
            <a:ext cx="7657546" cy="794320"/>
          </a:xfrm>
          <a:prstGeom prst="rect">
            <a:avLst/>
          </a:prstGeom>
        </p:spPr>
        <p:txBody>
          <a:bodyPr/>
          <a:lstStyle/>
          <a:p>
            <a:r>
              <a:rPr lang="en-US" dirty="0">
                <a:latin typeface="Segoe UI" panose="020B0502040204020203" pitchFamily="34" charset="0"/>
                <a:cs typeface="Segoe UI" panose="020B0502040204020203" pitchFamily="34" charset="0"/>
              </a:rPr>
              <a:t>Console- https://wit.ai/home</a:t>
            </a:r>
            <a:endParaRPr dirty="0">
              <a:latin typeface="Segoe UI" panose="020B0502040204020203" pitchFamily="34" charset="0"/>
              <a:cs typeface="Segoe UI" panose="020B0502040204020203" pitchFamily="34" charset="0"/>
            </a:endParaRPr>
          </a:p>
        </p:txBody>
      </p:sp>
      <p:sp>
        <p:nvSpPr>
          <p:cNvPr id="10" name="Shape 197"/>
          <p:cNvSpPr>
            <a:spLocks noGrp="1"/>
          </p:cNvSpPr>
          <p:nvPr>
            <p:ph type="body" sz="quarter" idx="15"/>
          </p:nvPr>
        </p:nvSpPr>
        <p:spPr>
          <a:xfrm>
            <a:off x="612273" y="425734"/>
            <a:ext cx="5369427" cy="553998"/>
          </a:xfrm>
          <a:prstGeom prst="rect">
            <a:avLst/>
          </a:prstGeom>
        </p:spPr>
        <p:txBody>
          <a:bodyPr wrap="square" anchor="ctr">
            <a:spAutoFit/>
          </a:bodyPr>
          <a:lstStyle>
            <a:lvl1pPr defTabSz="584200">
              <a:lnSpc>
                <a:spcPct val="100000"/>
              </a:lnSpc>
              <a:defRPr sz="3000" spc="29">
                <a:solidFill>
                  <a:srgbClr val="555555"/>
                </a:solidFill>
                <a:latin typeface="Helvetica Neue Light"/>
                <a:ea typeface="Helvetica Neue Light"/>
                <a:cs typeface="Helvetica Neue Light"/>
                <a:sym typeface="Helvetica Neue Light"/>
              </a:defRPr>
            </a:lvl1pPr>
          </a:lstStyle>
          <a:p>
            <a:r>
              <a:rPr lang="en-US" dirty="0">
                <a:latin typeface="Segoe UI" panose="020B0502040204020203" pitchFamily="34" charset="0"/>
                <a:cs typeface="Segoe UI" panose="020B0502040204020203" pitchFamily="34" charset="0"/>
              </a:rPr>
              <a:t>Facebook for developers</a:t>
            </a:r>
            <a:endParaRPr dirty="0">
              <a:latin typeface="Segoe UI" panose="020B0502040204020203" pitchFamily="34" charset="0"/>
              <a:cs typeface="Segoe UI" panose="020B0502040204020203" pitchFamily="34" charset="0"/>
            </a:endParaRPr>
          </a:p>
        </p:txBody>
      </p:sp>
      <p:sp>
        <p:nvSpPr>
          <p:cNvPr id="13" name="Rectangle 12"/>
          <p:cNvSpPr/>
          <p:nvPr/>
        </p:nvSpPr>
        <p:spPr>
          <a:xfrm>
            <a:off x="5101686" y="461432"/>
            <a:ext cx="232945" cy="482601"/>
          </a:xfrm>
          <a:prstGeom prst="rect">
            <a:avLst/>
          </a:prstGeom>
          <a:solidFill>
            <a:srgbClr val="01F2FF"/>
          </a:solidFill>
          <a:ln w="3175" cap="flat">
            <a:solidFill>
              <a:schemeClr val="bg2">
                <a:lumMod val="20000"/>
                <a:lumOff val="80000"/>
              </a:schemeClr>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 name="Shape 935"/>
          <p:cNvSpPr>
            <a:spLocks noGrp="1"/>
          </p:cNvSpPr>
          <p:nvPr>
            <p:ph type="body" idx="13"/>
          </p:nvPr>
        </p:nvSpPr>
        <p:spPr>
          <a:xfrm>
            <a:off x="1588159" y="5674203"/>
            <a:ext cx="8436925" cy="1246495"/>
          </a:xfrm>
          <a:prstGeom prst="rect">
            <a:avLst/>
          </a:prstGeom>
        </p:spPr>
        <p:txBody>
          <a:bodyPr/>
          <a:lstStyle/>
          <a:p>
            <a:r>
              <a:rPr lang="en-US" dirty="0">
                <a:latin typeface="Segoe UI" panose="020B0502040204020203" pitchFamily="34" charset="0"/>
                <a:cs typeface="Segoe UI" panose="020B0502040204020203" pitchFamily="34" charset="0"/>
              </a:rPr>
              <a:t>Augmented Reality</a:t>
            </a:r>
            <a:endParaRPr dirty="0">
              <a:latin typeface="Segoe UI" panose="020B0502040204020203" pitchFamily="34" charset="0"/>
              <a:cs typeface="Segoe UI" panose="020B0502040204020203" pitchFamily="34" charset="0"/>
            </a:endParaRPr>
          </a:p>
        </p:txBody>
      </p:sp>
      <p:sp>
        <p:nvSpPr>
          <p:cNvPr id="936" name="Shape 936"/>
          <p:cNvSpPr>
            <a:spLocks noGrp="1"/>
          </p:cNvSpPr>
          <p:nvPr>
            <p:ph type="body" idx="14"/>
          </p:nvPr>
        </p:nvSpPr>
        <p:spPr>
          <a:xfrm>
            <a:off x="1588159" y="6929058"/>
            <a:ext cx="6600525" cy="793935"/>
          </a:xfrm>
          <a:prstGeom prst="rect">
            <a:avLst/>
          </a:prstGeom>
        </p:spPr>
        <p:txBody>
          <a:bodyPr/>
          <a:lstStyle/>
          <a:p>
            <a:r>
              <a:rPr lang="en-US" dirty="0">
                <a:latin typeface="Segoe UI" panose="020B0502040204020203" pitchFamily="34" charset="0"/>
                <a:cs typeface="Segoe UI" panose="020B0502040204020203" pitchFamily="34" charset="0"/>
              </a:rPr>
              <a:t>Facebook for developers</a:t>
            </a:r>
            <a:endParaRPr dirty="0">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B09405ED-5AD2-41DB-98E3-C7E60A969A3D}"/>
              </a:ext>
            </a:extLst>
          </p:cNvPr>
          <p:cNvSpPr>
            <a:spLocks noGrp="1"/>
          </p:cNvSpPr>
          <p:nvPr>
            <p:ph type="body" sz="quarter" idx="15"/>
          </p:nvPr>
        </p:nvSpPr>
        <p:spPr/>
        <p:txBody>
          <a:bodyPr/>
          <a:lstStyle/>
          <a:p>
            <a:endParaRPr lang="en-US" dirty="0"/>
          </a:p>
        </p:txBody>
      </p:sp>
      <p:sp>
        <p:nvSpPr>
          <p:cNvPr id="10" name="Shape 197">
            <a:extLst>
              <a:ext uri="{FF2B5EF4-FFF2-40B4-BE49-F238E27FC236}">
                <a16:creationId xmlns:a16="http://schemas.microsoft.com/office/drawing/2014/main" id="{C959D41A-CA88-42EC-98BC-484D1BEE32D3}"/>
              </a:ext>
            </a:extLst>
          </p:cNvPr>
          <p:cNvSpPr txBox="1">
            <a:spLocks/>
          </p:cNvSpPr>
          <p:nvPr/>
        </p:nvSpPr>
        <p:spPr>
          <a:xfrm>
            <a:off x="612273" y="425734"/>
            <a:ext cx="5369427" cy="553998"/>
          </a:xfrm>
          <a:prstGeom prst="rect">
            <a:avLst/>
          </a:prstGeom>
        </p:spPr>
        <p:txBody>
          <a:bodyPr wrap="square" anchor="ctr">
            <a:spAutoFit/>
          </a:bodyPr>
          <a:lstStyle>
            <a:lvl1pPr marL="0" marR="0" indent="0" algn="l" defTabSz="584200" rtl="0" latinLnBrk="0">
              <a:lnSpc>
                <a:spcPct val="100000"/>
              </a:lnSpc>
              <a:spcBef>
                <a:spcPts val="0"/>
              </a:spcBef>
              <a:spcAft>
                <a:spcPts val="0"/>
              </a:spcAft>
              <a:buClrTx/>
              <a:buSzTx/>
              <a:buFontTx/>
              <a:buNone/>
              <a:tabLst/>
              <a:defRPr sz="3000" b="0" i="0" u="none" strike="noStrike" cap="none" spc="29" baseline="0">
                <a:ln>
                  <a:noFill/>
                </a:ln>
                <a:solidFill>
                  <a:srgbClr val="555555"/>
                </a:solidFill>
                <a:uFillTx/>
                <a:latin typeface="Helvetica Neue Light"/>
                <a:ea typeface="Helvetica Neue Light"/>
                <a:cs typeface="Helvetica Neue Light"/>
                <a:sym typeface="Helvetica Neue Light"/>
              </a:defRPr>
            </a:lvl1pPr>
            <a:lvl2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2pPr>
            <a:lvl3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3pPr>
            <a:lvl4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4pPr>
            <a:lvl5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5pPr>
            <a:lvl6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6pPr>
            <a:lvl7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7pPr>
            <a:lvl8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8pPr>
            <a:lvl9pPr marL="0" marR="0" indent="0" algn="l" defTabSz="825500" rtl="0" latinLnBrk="0">
              <a:lnSpc>
                <a:spcPct val="120000"/>
              </a:lnSpc>
              <a:spcBef>
                <a:spcPts val="0"/>
              </a:spcBef>
              <a:spcAft>
                <a:spcPts val="0"/>
              </a:spcAft>
              <a:buClrTx/>
              <a:buSzTx/>
              <a:buFontTx/>
              <a:buNone/>
              <a:tabLst/>
              <a:defRPr sz="4400" b="0" i="0" u="none" strike="noStrike" cap="none" spc="0" baseline="0">
                <a:ln>
                  <a:noFill/>
                </a:ln>
                <a:solidFill>
                  <a:srgbClr val="FFFFFF"/>
                </a:solidFill>
                <a:uFillTx/>
                <a:latin typeface="+mn-lt"/>
                <a:ea typeface="+mn-ea"/>
                <a:cs typeface="+mn-cs"/>
                <a:sym typeface="Helvetica Neue"/>
              </a:defRPr>
            </a:lvl9pPr>
          </a:lstStyle>
          <a:p>
            <a:pPr hangingPunct="1"/>
            <a:r>
              <a:rPr lang="en-US" dirty="0">
                <a:latin typeface="Segoe UI" panose="020B0502040204020203" pitchFamily="34" charset="0"/>
                <a:cs typeface="Segoe UI" panose="020B0502040204020203" pitchFamily="34" charset="0"/>
              </a:rPr>
              <a:t>Facebook for developers</a:t>
            </a:r>
          </a:p>
        </p:txBody>
      </p:sp>
      <p:sp>
        <p:nvSpPr>
          <p:cNvPr id="11" name="Rectangle 10">
            <a:extLst>
              <a:ext uri="{FF2B5EF4-FFF2-40B4-BE49-F238E27FC236}">
                <a16:creationId xmlns:a16="http://schemas.microsoft.com/office/drawing/2014/main" id="{0888549D-A43D-4625-977C-9C21CFE0DAF6}"/>
              </a:ext>
            </a:extLst>
          </p:cNvPr>
          <p:cNvSpPr/>
          <p:nvPr/>
        </p:nvSpPr>
        <p:spPr>
          <a:xfrm>
            <a:off x="5101686" y="461432"/>
            <a:ext cx="232945" cy="482601"/>
          </a:xfrm>
          <a:prstGeom prst="rect">
            <a:avLst/>
          </a:prstGeom>
          <a:solidFill>
            <a:srgbClr val="01F2FF"/>
          </a:solidFill>
          <a:ln w="3175" cap="flat">
            <a:solidFill>
              <a:schemeClr val="bg2">
                <a:lumMod val="20000"/>
                <a:lumOff val="80000"/>
              </a:schemeClr>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Tree>
    <p:extLst>
      <p:ext uri="{BB962C8B-B14F-4D97-AF65-F5344CB8AC3E}">
        <p14:creationId xmlns:p14="http://schemas.microsoft.com/office/powerpoint/2010/main" val="486600240"/>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1" name="IMG_0447.jpg"/>
          <p:cNvPicPr>
            <a:picLocks noGrp="1" noChangeAspect="1"/>
          </p:cNvPicPr>
          <p:nvPr>
            <p:ph type="pic" idx="13"/>
          </p:nvPr>
        </p:nvPicPr>
        <p:blipFill>
          <a:blip r:embed="rId2">
            <a:alphaModFix amt="85000"/>
            <a:extLst/>
          </a:blip>
          <a:srcRect l="8664" t="17844" r="9303" b="48100"/>
          <a:stretch>
            <a:fillRect/>
          </a:stretch>
        </p:blipFill>
        <p:spPr>
          <a:prstGeom prst="rect">
            <a:avLst/>
          </a:prstGeom>
        </p:spPr>
      </p:pic>
      <p:sp>
        <p:nvSpPr>
          <p:cNvPr id="3" name="Rectangle 2"/>
          <p:cNvSpPr/>
          <p:nvPr/>
        </p:nvSpPr>
        <p:spPr>
          <a:xfrm>
            <a:off x="-348973" y="1336813"/>
            <a:ext cx="24888242" cy="6879697"/>
          </a:xfrm>
          <a:prstGeom prst="rect">
            <a:avLst/>
          </a:prstGeom>
          <a:solidFill>
            <a:srgbClr val="4B6DA9">
              <a:alpha val="85000"/>
            </a:srgbClr>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no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
        <p:nvSpPr>
          <p:cNvPr id="963" name="Shape 963"/>
          <p:cNvSpPr/>
          <p:nvPr/>
        </p:nvSpPr>
        <p:spPr>
          <a:xfrm>
            <a:off x="-481589" y="-575832"/>
            <a:ext cx="25480528" cy="1488571"/>
          </a:xfrm>
          <a:prstGeom prst="rect">
            <a:avLst/>
          </a:prstGeom>
          <a:solidFill>
            <a:schemeClr val="accent4">
              <a:hueOff val="2021612"/>
              <a:satOff val="-86562"/>
              <a:lumOff val="52470"/>
            </a:schemeClr>
          </a:solidFill>
          <a:ln w="12700">
            <a:miter lim="400000"/>
          </a:ln>
        </p:spPr>
        <p:txBody>
          <a:bodyPr lIns="71435" tIns="71435" rIns="71435" bIns="71435" anchor="ctr"/>
          <a:lstStyle/>
          <a:p>
            <a:endParaRPr dirty="0"/>
          </a:p>
        </p:txBody>
      </p:sp>
      <p:sp>
        <p:nvSpPr>
          <p:cNvPr id="965" name="Shape 965"/>
          <p:cNvSpPr>
            <a:spLocks noGrp="1"/>
          </p:cNvSpPr>
          <p:nvPr>
            <p:ph type="body" idx="16"/>
          </p:nvPr>
        </p:nvSpPr>
        <p:spPr>
          <a:xfrm>
            <a:off x="1588159" y="9981841"/>
            <a:ext cx="19221464" cy="2051267"/>
          </a:xfrm>
          <a:prstGeom prst="rect">
            <a:avLst/>
          </a:prstGeom>
        </p:spPr>
        <p:txBody>
          <a:bodyPr/>
          <a:lstStyle/>
          <a:p>
            <a:r>
              <a:rPr lang="en-US" sz="4800" dirty="0">
                <a:latin typeface="Segoe UI" panose="020B0502040204020203" pitchFamily="34" charset="0"/>
                <a:cs typeface="Segoe UI" panose="020B0502040204020203" pitchFamily="34" charset="0"/>
              </a:rPr>
              <a:t>Download- </a:t>
            </a:r>
            <a:r>
              <a:rPr lang="en-US" sz="4800" dirty="0">
                <a:solidFill>
                  <a:schemeClr val="bg1">
                    <a:lumMod val="25000"/>
                  </a:schemeClr>
                </a:solidFill>
                <a:latin typeface="Segoe UI" panose="020B0502040204020203" pitchFamily="34" charset="0"/>
                <a:cs typeface="Segoe UI" panose="020B0502040204020203" pitchFamily="34" charset="0"/>
              </a:rPr>
              <a:t>developers.facebook.com/products/ar-studio</a:t>
            </a:r>
          </a:p>
          <a:p>
            <a:r>
              <a:rPr lang="en-US" sz="4800" dirty="0">
                <a:latin typeface="Segoe UI" panose="020B0502040204020203" pitchFamily="34" charset="0"/>
                <a:cs typeface="Segoe UI" panose="020B0502040204020203" pitchFamily="34" charset="0"/>
              </a:rPr>
              <a:t>Tutorial- </a:t>
            </a:r>
            <a:r>
              <a:rPr lang="en-US" sz="4800" dirty="0">
                <a:solidFill>
                  <a:schemeClr val="bg1">
                    <a:lumMod val="25000"/>
                  </a:schemeClr>
                </a:solidFill>
                <a:latin typeface="Segoe UI" panose="020B0502040204020203" pitchFamily="34" charset="0"/>
                <a:cs typeface="Segoe UI" panose="020B0502040204020203" pitchFamily="34" charset="0"/>
              </a:rPr>
              <a:t>developers.facebook.com/docs/ar-studio/tutorials</a:t>
            </a:r>
            <a:endParaRPr sz="4800" dirty="0">
              <a:solidFill>
                <a:schemeClr val="bg1">
                  <a:lumMod val="25000"/>
                </a:schemeClr>
              </a:solidFill>
              <a:latin typeface="Segoe UI" panose="020B0502040204020203" pitchFamily="34" charset="0"/>
              <a:cs typeface="Segoe UI" panose="020B0502040204020203" pitchFamily="34" charset="0"/>
            </a:endParaRPr>
          </a:p>
        </p:txBody>
      </p:sp>
      <p:sp>
        <p:nvSpPr>
          <p:cNvPr id="966" name="Shape 966"/>
          <p:cNvSpPr>
            <a:spLocks noGrp="1"/>
          </p:cNvSpPr>
          <p:nvPr>
            <p:ph type="body" idx="17"/>
          </p:nvPr>
        </p:nvSpPr>
        <p:spPr>
          <a:xfrm>
            <a:off x="1588159" y="3959703"/>
            <a:ext cx="4474302" cy="1246495"/>
          </a:xfrm>
          <a:prstGeom prst="rect">
            <a:avLst/>
          </a:prstGeom>
        </p:spPr>
        <p:txBody>
          <a:bodyPr/>
          <a:lstStyle/>
          <a:p>
            <a:r>
              <a:rPr lang="en-US" dirty="0">
                <a:latin typeface="Segoe UI" panose="020B0502040204020203" pitchFamily="34" charset="0"/>
                <a:cs typeface="Segoe UI" panose="020B0502040204020203" pitchFamily="34" charset="0"/>
              </a:rPr>
              <a:t>AR Studio</a:t>
            </a:r>
            <a:endParaRPr dirty="0">
              <a:latin typeface="Segoe UI" panose="020B0502040204020203" pitchFamily="34" charset="0"/>
              <a:cs typeface="Segoe UI" panose="020B0502040204020203" pitchFamily="34" charset="0"/>
            </a:endParaRPr>
          </a:p>
        </p:txBody>
      </p:sp>
      <p:sp>
        <p:nvSpPr>
          <p:cNvPr id="967" name="Shape 967"/>
          <p:cNvSpPr>
            <a:spLocks noGrp="1"/>
          </p:cNvSpPr>
          <p:nvPr>
            <p:ph type="body" idx="18"/>
          </p:nvPr>
        </p:nvSpPr>
        <p:spPr>
          <a:xfrm>
            <a:off x="1588159" y="5214366"/>
            <a:ext cx="8406789" cy="794320"/>
          </a:xfrm>
          <a:prstGeom prst="rect">
            <a:avLst/>
          </a:prstGeom>
        </p:spPr>
        <p:txBody>
          <a:bodyPr/>
          <a:lstStyle/>
          <a:p>
            <a:r>
              <a:rPr lang="en-US" dirty="0">
                <a:latin typeface="Segoe UI" panose="020B0502040204020203" pitchFamily="34" charset="0"/>
                <a:cs typeface="Segoe UI" panose="020B0502040204020203" pitchFamily="34" charset="0"/>
              </a:rPr>
              <a:t>Currently only available for mac</a:t>
            </a:r>
            <a:endParaRPr dirty="0">
              <a:latin typeface="Segoe UI" panose="020B0502040204020203" pitchFamily="34" charset="0"/>
              <a:cs typeface="Segoe UI" panose="020B0502040204020203" pitchFamily="34" charset="0"/>
            </a:endParaRPr>
          </a:p>
        </p:txBody>
      </p:sp>
      <p:sp>
        <p:nvSpPr>
          <p:cNvPr id="12" name="Shape 211"/>
          <p:cNvSpPr>
            <a:spLocks noGrp="1"/>
          </p:cNvSpPr>
          <p:nvPr>
            <p:ph type="body" sz="quarter" idx="17"/>
          </p:nvPr>
        </p:nvSpPr>
        <p:spPr>
          <a:xfrm>
            <a:off x="597615" y="366909"/>
            <a:ext cx="4450834" cy="553998"/>
          </a:xfrm>
          <a:prstGeom prst="rect">
            <a:avLst/>
          </a:prstGeom>
        </p:spPr>
        <p:txBody>
          <a:bodyPr wrap="none" anchor="ctr">
            <a:spAutoFit/>
          </a:bodyPr>
          <a:lstStyle>
            <a:lvl1pPr defTabSz="584200">
              <a:lnSpc>
                <a:spcPct val="100000"/>
              </a:lnSpc>
              <a:defRPr sz="3000" spc="29">
                <a:solidFill>
                  <a:srgbClr val="555555"/>
                </a:solidFill>
                <a:latin typeface="Helvetica Neue Light"/>
                <a:ea typeface="Helvetica Neue Light"/>
                <a:cs typeface="Helvetica Neue Light"/>
                <a:sym typeface="Helvetica Neue Light"/>
              </a:defRPr>
            </a:lvl1pPr>
          </a:lstStyle>
          <a:p>
            <a:r>
              <a:rPr lang="en-US" dirty="0">
                <a:latin typeface="Segoe UI" panose="020B0502040204020203" pitchFamily="34" charset="0"/>
                <a:cs typeface="Segoe UI" panose="020B0502040204020203" pitchFamily="34" charset="0"/>
              </a:rPr>
              <a:t>Facebook for developers</a:t>
            </a:r>
            <a:endParaRPr dirty="0">
              <a:latin typeface="Segoe UI" panose="020B0502040204020203" pitchFamily="34" charset="0"/>
              <a:cs typeface="Segoe UI" panose="020B0502040204020203" pitchFamily="34" charset="0"/>
            </a:endParaRPr>
          </a:p>
        </p:txBody>
      </p:sp>
      <p:sp>
        <p:nvSpPr>
          <p:cNvPr id="13" name="Rectangle 12"/>
          <p:cNvSpPr/>
          <p:nvPr/>
        </p:nvSpPr>
        <p:spPr>
          <a:xfrm>
            <a:off x="5068700" y="402607"/>
            <a:ext cx="206750" cy="482601"/>
          </a:xfrm>
          <a:prstGeom prst="rect">
            <a:avLst/>
          </a:prstGeom>
          <a:solidFill>
            <a:srgbClr val="01F2FF"/>
          </a:solidFill>
          <a:ln w="3175" cap="flat">
            <a:solidFill>
              <a:schemeClr val="bg2">
                <a:lumMod val="20000"/>
                <a:lumOff val="80000"/>
              </a:schemeClr>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pic>
        <p:nvPicPr>
          <p:cNvPr id="4098" name="Picture 2" descr="Image result for AR studio logo">
            <a:extLst>
              <a:ext uri="{FF2B5EF4-FFF2-40B4-BE49-F238E27FC236}">
                <a16:creationId xmlns:a16="http://schemas.microsoft.com/office/drawing/2014/main" id="{5B27E039-9D55-431D-B423-520586703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6397" y="3343679"/>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D5DBBB9-863F-41F1-856F-C605F17E323C}"/>
              </a:ext>
            </a:extLst>
          </p:cNvPr>
          <p:cNvSpPr/>
          <p:nvPr/>
        </p:nvSpPr>
        <p:spPr>
          <a:xfrm>
            <a:off x="3081338" y="816420"/>
            <a:ext cx="330994" cy="150019"/>
          </a:xfrm>
          <a:prstGeom prst="rect">
            <a:avLst/>
          </a:prstGeom>
          <a:solidFill>
            <a:schemeClr val="bg1"/>
          </a:solidFill>
          <a:ln w="254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5" tIns="71435" rIns="71435" bIns="71435" numCol="1" spcCol="38100" rtlCol="0" anchor="ctr">
            <a:spAutoFit/>
          </a:bodyPr>
          <a:lstStyle/>
          <a:p>
            <a:pPr marL="0" marR="0" indent="0" algn="l" defTabSz="825500" rtl="0" fontAlgn="auto" latinLnBrk="0" hangingPunct="0">
              <a:lnSpc>
                <a:spcPct val="110000"/>
              </a:lnSpc>
              <a:spcBef>
                <a:spcPts val="0"/>
              </a:spcBef>
              <a:spcAft>
                <a:spcPts val="0"/>
              </a:spcAft>
              <a:buClrTx/>
              <a:buSzTx/>
              <a:buFontTx/>
              <a:buNone/>
              <a:tabLst/>
            </a:pPr>
            <a:endParaRPr kumimoji="0" lang="en-US" sz="2800" b="0" i="0" u="none" strike="noStrike" cap="none" spc="0" normalizeH="0" baseline="0" dirty="0">
              <a:ln>
                <a:noFill/>
              </a:ln>
              <a:solidFill>
                <a:schemeClr val="accent4">
                  <a:hueOff val="2021612"/>
                  <a:satOff val="-86562"/>
                  <a:lumOff val="52470"/>
                </a:schemeClr>
              </a:solidFill>
              <a:effectLst/>
              <a:uFillTx/>
              <a:latin typeface="+mn-lt"/>
              <a:ea typeface="+mn-ea"/>
              <a:cs typeface="+mn-cs"/>
              <a:sym typeface="Helvetica Neue"/>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 name="Shape 975"/>
          <p:cNvSpPr>
            <a:spLocks noGrp="1"/>
          </p:cNvSpPr>
          <p:nvPr>
            <p:ph type="body" idx="14"/>
          </p:nvPr>
        </p:nvSpPr>
        <p:spPr>
          <a:xfrm>
            <a:off x="2878529" y="1243865"/>
            <a:ext cx="15998041" cy="2296206"/>
          </a:xfrm>
          <a:prstGeom prst="rect">
            <a:avLst/>
          </a:prstGeom>
        </p:spPr>
        <p:txBody>
          <a:bodyPr/>
          <a:lstStyle/>
          <a:p>
            <a:r>
              <a:rPr lang="en-US" sz="5400" dirty="0">
                <a:solidFill>
                  <a:schemeClr val="bg1"/>
                </a:solidFill>
              </a:rPr>
              <a:t>VIDEO - </a:t>
            </a:r>
            <a:r>
              <a:rPr lang="en-US" sz="5400" dirty="0">
                <a:solidFill>
                  <a:schemeClr val="bg1"/>
                </a:solidFill>
                <a:hlinkClick r:id="rId4"/>
              </a:rPr>
              <a:t>https://www.youtube.com/watch?v=2AvnnIZ7qbs</a:t>
            </a:r>
            <a:endParaRPr lang="en-US" sz="5400" dirty="0">
              <a:solidFill>
                <a:schemeClr val="bg1"/>
              </a:solidFill>
            </a:endParaRPr>
          </a:p>
        </p:txBody>
      </p:sp>
      <p:pic>
        <p:nvPicPr>
          <p:cNvPr id="4" name="Facebook AR Studio">
            <a:hlinkClick r:id="" action="ppaction://media"/>
            <a:extLst>
              <a:ext uri="{FF2B5EF4-FFF2-40B4-BE49-F238E27FC236}">
                <a16:creationId xmlns:a16="http://schemas.microsoft.com/office/drawing/2014/main" id="{292E0311-88B1-4CA7-939F-165E2B3BFCA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24384000" cy="13716000"/>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1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White">
  <a:themeElements>
    <a:clrScheme name="White">
      <a:dk1>
        <a:srgbClr val="FDFDFD"/>
      </a:dk1>
      <a:lt1>
        <a:srgbClr val="FDFDFD"/>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blurRad="50800" dist="25400" dir="5400000" rotWithShape="0">
            <a:srgbClr val="000000">
              <a:alpha val="50000"/>
            </a:srgbClr>
          </a:outerShdw>
        </a:effectLst>
        <a:sp3d/>
      </a:spPr>
      <a:bodyPr rot="0" spcFirstLastPara="1" vertOverflow="overflow" horzOverflow="overflow" vert="horz" wrap="square" lIns="71435" tIns="71435" rIns="71435" bIns="71435" numCol="1" spcCol="38100" rtlCol="0" anchor="ctr">
        <a:spAutoFit/>
      </a:bodyPr>
      <a:lstStyle>
        <a:defPPr marL="0" marR="0" indent="0" algn="l" defTabSz="825500" rtl="0" fontAlgn="auto" latinLnBrk="0" hangingPunct="0">
          <a:lnSpc>
            <a:spcPct val="110000"/>
          </a:lnSpc>
          <a:spcBef>
            <a:spcPts val="0"/>
          </a:spcBef>
          <a:spcAft>
            <a:spcPts val="0"/>
          </a:spcAft>
          <a:buClrTx/>
          <a:buSzTx/>
          <a:buFontTx/>
          <a:buNone/>
          <a:tabLst/>
          <a:defRPr kumimoji="0"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508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10000"/>
          </a:lnSpc>
          <a:spcBef>
            <a:spcPts val="0"/>
          </a:spcBef>
          <a:spcAft>
            <a:spcPts val="0"/>
          </a:spcAft>
          <a:buClrTx/>
          <a:buSzTx/>
          <a:buFontTx/>
          <a:buNone/>
          <a:tabLst/>
          <a:defRPr kumimoji="0"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blurRad="50800" dist="25400" dir="5400000" rotWithShape="0">
            <a:srgbClr val="000000">
              <a:alpha val="50000"/>
            </a:srgbClr>
          </a:outerShdw>
        </a:effectLst>
        <a:sp3d/>
      </a:spPr>
      <a:bodyPr rot="0" spcFirstLastPara="1" vertOverflow="overflow" horzOverflow="overflow" vert="horz" wrap="square" lIns="71435" tIns="71435" rIns="71435" bIns="71435" numCol="1" spcCol="38100" rtlCol="0" anchor="ctr">
        <a:spAutoFit/>
      </a:bodyPr>
      <a:lstStyle>
        <a:defPPr marL="0" marR="0" indent="0" algn="l" defTabSz="825500" rtl="0" fontAlgn="auto" latinLnBrk="0" hangingPunct="0">
          <a:lnSpc>
            <a:spcPct val="110000"/>
          </a:lnSpc>
          <a:spcBef>
            <a:spcPts val="0"/>
          </a:spcBef>
          <a:spcAft>
            <a:spcPts val="0"/>
          </a:spcAft>
          <a:buClrTx/>
          <a:buSzTx/>
          <a:buFontTx/>
          <a:buNone/>
          <a:tabLst/>
          <a:defRPr kumimoji="0"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508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10000"/>
          </a:lnSpc>
          <a:spcBef>
            <a:spcPts val="0"/>
          </a:spcBef>
          <a:spcAft>
            <a:spcPts val="0"/>
          </a:spcAft>
          <a:buClrTx/>
          <a:buSzTx/>
          <a:buFontTx/>
          <a:buNone/>
          <a:tabLst/>
          <a:defRPr kumimoji="0" sz="2800" b="0" i="0" u="none" strike="noStrike" cap="none" spc="0" normalizeH="0" baseline="0">
            <a:ln>
              <a:noFill/>
            </a:ln>
            <a:solidFill>
              <a:schemeClr val="accent4">
                <a:hueOff val="2021612"/>
                <a:satOff val="-86562"/>
                <a:lumOff val="52470"/>
              </a:schemeClr>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4136</TotalTime>
  <Words>466</Words>
  <Application>Microsoft Office PowerPoint</Application>
  <PresentationFormat>Custom</PresentationFormat>
  <Paragraphs>85</Paragraphs>
  <Slides>19</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Calibri</vt:lpstr>
      <vt:lpstr>FreightSans Pro</vt:lpstr>
      <vt:lpstr>Helvetica</vt:lpstr>
      <vt:lpstr>Helvetica Light</vt:lpstr>
      <vt:lpstr>Helvetica Neue</vt:lpstr>
      <vt:lpstr>Helvetica Neue Light</vt:lpstr>
      <vt:lpstr>Helvetica Neue Medium</vt:lpstr>
      <vt:lpstr>Lucida Grande</vt:lpstr>
      <vt:lpstr>Segoe UI</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BHAVIN JAWADE</dc:creator>
  <cp:lastModifiedBy>BHAVIN JAWADE</cp:lastModifiedBy>
  <cp:revision>139</cp:revision>
  <dcterms:modified xsi:type="dcterms:W3CDTF">2018-06-21T12:05:28Z</dcterms:modified>
</cp:coreProperties>
</file>